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8" r:id="rId4"/>
    <p:sldId id="258" r:id="rId5"/>
    <p:sldId id="278" r:id="rId6"/>
    <p:sldId id="279" r:id="rId7"/>
    <p:sldId id="280" r:id="rId8"/>
    <p:sldId id="259" r:id="rId9"/>
    <p:sldId id="260" r:id="rId10"/>
    <p:sldId id="261" r:id="rId11"/>
    <p:sldId id="263" r:id="rId12"/>
    <p:sldId id="264" r:id="rId13"/>
    <p:sldId id="265" r:id="rId14"/>
    <p:sldId id="266" r:id="rId15"/>
    <p:sldId id="267" r:id="rId16"/>
    <p:sldId id="269" r:id="rId17"/>
    <p:sldId id="288" r:id="rId18"/>
    <p:sldId id="271" r:id="rId19"/>
    <p:sldId id="272" r:id="rId20"/>
    <p:sldId id="274" r:id="rId21"/>
    <p:sldId id="276" r:id="rId22"/>
    <p:sldId id="281" r:id="rId23"/>
    <p:sldId id="282" r:id="rId24"/>
    <p:sldId id="283" r:id="rId25"/>
    <p:sldId id="286" r:id="rId26"/>
    <p:sldId id="284" r:id="rId27"/>
    <p:sldId id="285" r:id="rId28"/>
    <p:sldId id="277" r:id="rId29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12A638"/>
    <a:srgbClr val="FEE300"/>
    <a:srgbClr val="24F07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781F8C5-E7E5-430D-A0D1-5091B0D9CB9D}" v="5" dt="2019-09-04T09:37:52.592"/>
    <p1510:client id="{AA8DD0DC-90C7-4CEC-9D5A-6BA55492C3D8}" v="66" dt="2019-09-04T09:30:01.1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20" autoAdjust="0"/>
    <p:restoredTop sz="94660"/>
  </p:normalViewPr>
  <p:slideViewPr>
    <p:cSldViewPr snapToGrid="0">
      <p:cViewPr>
        <p:scale>
          <a:sx n="77" d="100"/>
          <a:sy n="77" d="100"/>
        </p:scale>
        <p:origin x="-642" y="-780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los Aguilar Grande" userId="ac648ca3717a0a25" providerId="Windows Live" clId="Web-{AA8DD0DC-90C7-4CEC-9D5A-6BA55492C3D8}"/>
    <pc:docChg chg="mod modSld modMainMaster setSldSz">
      <pc:chgData name="Carlos Aguilar Grande" userId="ac648ca3717a0a25" providerId="Windows Live" clId="Web-{AA8DD0DC-90C7-4CEC-9D5A-6BA55492C3D8}" dt="2019-09-04T09:30:01.137" v="62" actId="1076"/>
      <pc:docMkLst>
        <pc:docMk/>
      </pc:docMkLst>
      <pc:sldChg chg="addSp delSp modSp">
        <pc:chgData name="Carlos Aguilar Grande" userId="ac648ca3717a0a25" providerId="Windows Live" clId="Web-{AA8DD0DC-90C7-4CEC-9D5A-6BA55492C3D8}" dt="2019-09-04T09:30:01.137" v="62" actId="1076"/>
        <pc:sldMkLst>
          <pc:docMk/>
          <pc:sldMk cId="2406273178" sldId="256"/>
        </pc:sldMkLst>
        <pc:spChg chg="del">
          <ac:chgData name="Carlos Aguilar Grande" userId="ac648ca3717a0a25" providerId="Windows Live" clId="Web-{AA8DD0DC-90C7-4CEC-9D5A-6BA55492C3D8}" dt="2019-09-04T08:57:46.544" v="0"/>
          <ac:spMkLst>
            <pc:docMk/>
            <pc:sldMk cId="2406273178" sldId="256"/>
            <ac:spMk id="2" creationId="{00000000-0000-0000-0000-000000000000}"/>
          </ac:spMkLst>
        </pc:spChg>
        <pc:spChg chg="del">
          <ac:chgData name="Carlos Aguilar Grande" userId="ac648ca3717a0a25" providerId="Windows Live" clId="Web-{AA8DD0DC-90C7-4CEC-9D5A-6BA55492C3D8}" dt="2019-09-04T08:57:49.716" v="1"/>
          <ac:spMkLst>
            <pc:docMk/>
            <pc:sldMk cId="2406273178" sldId="256"/>
            <ac:spMk id="3" creationId="{00000000-0000-0000-0000-000000000000}"/>
          </ac:spMkLst>
        </pc:spChg>
        <pc:picChg chg="add mod">
          <ac:chgData name="Carlos Aguilar Grande" userId="ac648ca3717a0a25" providerId="Windows Live" clId="Web-{AA8DD0DC-90C7-4CEC-9D5A-6BA55492C3D8}" dt="2019-09-04T09:24:22.275" v="38" actId="1076"/>
          <ac:picMkLst>
            <pc:docMk/>
            <pc:sldMk cId="2406273178" sldId="256"/>
            <ac:picMk id="4" creationId="{B59F9845-CE49-486E-81F5-AEC285D207E3}"/>
          </ac:picMkLst>
        </pc:picChg>
        <pc:picChg chg="add del mod">
          <ac:chgData name="Carlos Aguilar Grande" userId="ac648ca3717a0a25" providerId="Windows Live" clId="Web-{AA8DD0DC-90C7-4CEC-9D5A-6BA55492C3D8}" dt="2019-09-04T09:22:58.947" v="27"/>
          <ac:picMkLst>
            <pc:docMk/>
            <pc:sldMk cId="2406273178" sldId="256"/>
            <ac:picMk id="6" creationId="{A151D572-AE40-4EC0-802F-C838737469A6}"/>
          </ac:picMkLst>
        </pc:picChg>
        <pc:picChg chg="add del mod ord">
          <ac:chgData name="Carlos Aguilar Grande" userId="ac648ca3717a0a25" providerId="Windows Live" clId="Web-{AA8DD0DC-90C7-4CEC-9D5A-6BA55492C3D8}" dt="2019-09-04T09:22:57.853" v="26"/>
          <ac:picMkLst>
            <pc:docMk/>
            <pc:sldMk cId="2406273178" sldId="256"/>
            <ac:picMk id="8" creationId="{61648FAF-55CB-483F-817A-7F6B70DDFA0B}"/>
          </ac:picMkLst>
        </pc:picChg>
        <pc:picChg chg="add mod">
          <ac:chgData name="Carlos Aguilar Grande" userId="ac648ca3717a0a25" providerId="Windows Live" clId="Web-{AA8DD0DC-90C7-4CEC-9D5A-6BA55492C3D8}" dt="2019-09-04T09:25:13.698" v="45" actId="1076"/>
          <ac:picMkLst>
            <pc:docMk/>
            <pc:sldMk cId="2406273178" sldId="256"/>
            <ac:picMk id="10" creationId="{783D631A-5BD5-43A0-8853-C16B68E2EBB1}"/>
          </ac:picMkLst>
        </pc:picChg>
        <pc:picChg chg="add mod">
          <ac:chgData name="Carlos Aguilar Grande" userId="ac648ca3717a0a25" providerId="Windows Live" clId="Web-{AA8DD0DC-90C7-4CEC-9D5A-6BA55492C3D8}" dt="2019-09-04T09:25:27.620" v="47" actId="14100"/>
          <ac:picMkLst>
            <pc:docMk/>
            <pc:sldMk cId="2406273178" sldId="256"/>
            <ac:picMk id="12" creationId="{D40DFCE4-A072-4FDD-A925-4E9FCE358C87}"/>
          </ac:picMkLst>
        </pc:picChg>
        <pc:picChg chg="add mod ord">
          <ac:chgData name="Carlos Aguilar Grande" userId="ac648ca3717a0a25" providerId="Windows Live" clId="Web-{AA8DD0DC-90C7-4CEC-9D5A-6BA55492C3D8}" dt="2019-09-04T09:30:01.137" v="62" actId="1076"/>
          <ac:picMkLst>
            <pc:docMk/>
            <pc:sldMk cId="2406273178" sldId="256"/>
            <ac:picMk id="14" creationId="{F3DE2A98-339F-48AF-B23F-1B03A393CC6F}"/>
          </ac:picMkLst>
        </pc:picChg>
      </pc:sldChg>
      <pc:sldMasterChg chg="modSp modSldLayout">
        <pc:chgData name="Carlos Aguilar Grande" userId="ac648ca3717a0a25" providerId="Windows Live" clId="Web-{AA8DD0DC-90C7-4CEC-9D5A-6BA55492C3D8}" dt="2019-09-04T09:22:01.446" v="15"/>
        <pc:sldMasterMkLst>
          <pc:docMk/>
          <pc:sldMasterMk cId="2933118997" sldId="2147483648"/>
        </pc:sldMasterMkLst>
        <pc:spChg chg="mod">
          <ac:chgData name="Carlos Aguilar Grande" userId="ac648ca3717a0a25" providerId="Windows Live" clId="Web-{AA8DD0DC-90C7-4CEC-9D5A-6BA55492C3D8}" dt="2019-09-04T09:22:01.446" v="15"/>
          <ac:spMkLst>
            <pc:docMk/>
            <pc:sldMasterMk cId="2933118997" sldId="2147483648"/>
            <ac:spMk id="2" creationId="{00000000-0000-0000-0000-000000000000}"/>
          </ac:spMkLst>
        </pc:spChg>
        <pc:spChg chg="mod">
          <ac:chgData name="Carlos Aguilar Grande" userId="ac648ca3717a0a25" providerId="Windows Live" clId="Web-{AA8DD0DC-90C7-4CEC-9D5A-6BA55492C3D8}" dt="2019-09-04T09:22:01.446" v="15"/>
          <ac:spMkLst>
            <pc:docMk/>
            <pc:sldMasterMk cId="2933118997" sldId="2147483648"/>
            <ac:spMk id="3" creationId="{00000000-0000-0000-0000-000000000000}"/>
          </ac:spMkLst>
        </pc:spChg>
        <pc:spChg chg="mod">
          <ac:chgData name="Carlos Aguilar Grande" userId="ac648ca3717a0a25" providerId="Windows Live" clId="Web-{AA8DD0DC-90C7-4CEC-9D5A-6BA55492C3D8}" dt="2019-09-04T09:22:01.446" v="15"/>
          <ac:spMkLst>
            <pc:docMk/>
            <pc:sldMasterMk cId="2933118997" sldId="2147483648"/>
            <ac:spMk id="4" creationId="{00000000-0000-0000-0000-000000000000}"/>
          </ac:spMkLst>
        </pc:spChg>
        <pc:spChg chg="mod">
          <ac:chgData name="Carlos Aguilar Grande" userId="ac648ca3717a0a25" providerId="Windows Live" clId="Web-{AA8DD0DC-90C7-4CEC-9D5A-6BA55492C3D8}" dt="2019-09-04T09:22:01.446" v="15"/>
          <ac:spMkLst>
            <pc:docMk/>
            <pc:sldMasterMk cId="2933118997" sldId="2147483648"/>
            <ac:spMk id="5" creationId="{00000000-0000-0000-0000-000000000000}"/>
          </ac:spMkLst>
        </pc:spChg>
        <pc:spChg chg="mod">
          <ac:chgData name="Carlos Aguilar Grande" userId="ac648ca3717a0a25" providerId="Windows Live" clId="Web-{AA8DD0DC-90C7-4CEC-9D5A-6BA55492C3D8}" dt="2019-09-04T09:22:01.446" v="15"/>
          <ac:spMkLst>
            <pc:docMk/>
            <pc:sldMasterMk cId="2933118997" sldId="2147483648"/>
            <ac:spMk id="6" creationId="{00000000-0000-0000-0000-000000000000}"/>
          </ac:spMkLst>
        </pc:spChg>
        <pc:sldLayoutChg chg="modSp">
          <pc:chgData name="Carlos Aguilar Grande" userId="ac648ca3717a0a25" providerId="Windows Live" clId="Web-{AA8DD0DC-90C7-4CEC-9D5A-6BA55492C3D8}" dt="2019-09-04T09:22:01.446" v="15"/>
          <pc:sldLayoutMkLst>
            <pc:docMk/>
            <pc:sldMasterMk cId="2933118997" sldId="2147483648"/>
            <pc:sldLayoutMk cId="2288191458" sldId="2147483649"/>
          </pc:sldLayoutMkLst>
          <pc:spChg chg="mod">
            <ac:chgData name="Carlos Aguilar Grande" userId="ac648ca3717a0a25" providerId="Windows Live" clId="Web-{AA8DD0DC-90C7-4CEC-9D5A-6BA55492C3D8}" dt="2019-09-04T09:22:01.446" v="15"/>
            <ac:spMkLst>
              <pc:docMk/>
              <pc:sldMasterMk cId="2933118997" sldId="2147483648"/>
              <pc:sldLayoutMk cId="2288191458" sldId="2147483649"/>
              <ac:spMk id="2" creationId="{00000000-0000-0000-0000-000000000000}"/>
            </ac:spMkLst>
          </pc:spChg>
          <pc:spChg chg="mod">
            <ac:chgData name="Carlos Aguilar Grande" userId="ac648ca3717a0a25" providerId="Windows Live" clId="Web-{AA8DD0DC-90C7-4CEC-9D5A-6BA55492C3D8}" dt="2019-09-04T09:22:01.446" v="15"/>
            <ac:spMkLst>
              <pc:docMk/>
              <pc:sldMasterMk cId="2933118997" sldId="2147483648"/>
              <pc:sldLayoutMk cId="2288191458" sldId="2147483649"/>
              <ac:spMk id="3" creationId="{00000000-0000-0000-0000-000000000000}"/>
            </ac:spMkLst>
          </pc:spChg>
        </pc:sldLayoutChg>
        <pc:sldLayoutChg chg="modSp">
          <pc:chgData name="Carlos Aguilar Grande" userId="ac648ca3717a0a25" providerId="Windows Live" clId="Web-{AA8DD0DC-90C7-4CEC-9D5A-6BA55492C3D8}" dt="2019-09-04T09:22:01.446" v="15"/>
          <pc:sldLayoutMkLst>
            <pc:docMk/>
            <pc:sldMasterMk cId="2933118997" sldId="2147483648"/>
            <pc:sldLayoutMk cId="2339700568" sldId="2147483651"/>
          </pc:sldLayoutMkLst>
          <pc:spChg chg="mod">
            <ac:chgData name="Carlos Aguilar Grande" userId="ac648ca3717a0a25" providerId="Windows Live" clId="Web-{AA8DD0DC-90C7-4CEC-9D5A-6BA55492C3D8}" dt="2019-09-04T09:22:01.446" v="15"/>
            <ac:spMkLst>
              <pc:docMk/>
              <pc:sldMasterMk cId="2933118997" sldId="2147483648"/>
              <pc:sldLayoutMk cId="2339700568" sldId="2147483651"/>
              <ac:spMk id="2" creationId="{00000000-0000-0000-0000-000000000000}"/>
            </ac:spMkLst>
          </pc:spChg>
          <pc:spChg chg="mod">
            <ac:chgData name="Carlos Aguilar Grande" userId="ac648ca3717a0a25" providerId="Windows Live" clId="Web-{AA8DD0DC-90C7-4CEC-9D5A-6BA55492C3D8}" dt="2019-09-04T09:22:01.446" v="15"/>
            <ac:spMkLst>
              <pc:docMk/>
              <pc:sldMasterMk cId="2933118997" sldId="2147483648"/>
              <pc:sldLayoutMk cId="2339700568" sldId="2147483651"/>
              <ac:spMk id="3" creationId="{00000000-0000-0000-0000-000000000000}"/>
            </ac:spMkLst>
          </pc:spChg>
        </pc:sldLayoutChg>
        <pc:sldLayoutChg chg="modSp">
          <pc:chgData name="Carlos Aguilar Grande" userId="ac648ca3717a0a25" providerId="Windows Live" clId="Web-{AA8DD0DC-90C7-4CEC-9D5A-6BA55492C3D8}" dt="2019-09-04T09:22:01.446" v="15"/>
          <pc:sldLayoutMkLst>
            <pc:docMk/>
            <pc:sldMasterMk cId="2933118997" sldId="2147483648"/>
            <pc:sldLayoutMk cId="979029867" sldId="2147483652"/>
          </pc:sldLayoutMkLst>
          <pc:spChg chg="mod">
            <ac:chgData name="Carlos Aguilar Grande" userId="ac648ca3717a0a25" providerId="Windows Live" clId="Web-{AA8DD0DC-90C7-4CEC-9D5A-6BA55492C3D8}" dt="2019-09-04T09:22:01.446" v="15"/>
            <ac:spMkLst>
              <pc:docMk/>
              <pc:sldMasterMk cId="2933118997" sldId="2147483648"/>
              <pc:sldLayoutMk cId="979029867" sldId="2147483652"/>
              <ac:spMk id="3" creationId="{00000000-0000-0000-0000-000000000000}"/>
            </ac:spMkLst>
          </pc:spChg>
          <pc:spChg chg="mod">
            <ac:chgData name="Carlos Aguilar Grande" userId="ac648ca3717a0a25" providerId="Windows Live" clId="Web-{AA8DD0DC-90C7-4CEC-9D5A-6BA55492C3D8}" dt="2019-09-04T09:22:01.446" v="15"/>
            <ac:spMkLst>
              <pc:docMk/>
              <pc:sldMasterMk cId="2933118997" sldId="2147483648"/>
              <pc:sldLayoutMk cId="979029867" sldId="2147483652"/>
              <ac:spMk id="4" creationId="{00000000-0000-0000-0000-000000000000}"/>
            </ac:spMkLst>
          </pc:spChg>
        </pc:sldLayoutChg>
        <pc:sldLayoutChg chg="modSp">
          <pc:chgData name="Carlos Aguilar Grande" userId="ac648ca3717a0a25" providerId="Windows Live" clId="Web-{AA8DD0DC-90C7-4CEC-9D5A-6BA55492C3D8}" dt="2019-09-04T09:22:01.446" v="15"/>
          <pc:sldLayoutMkLst>
            <pc:docMk/>
            <pc:sldMasterMk cId="2933118997" sldId="2147483648"/>
            <pc:sldLayoutMk cId="1752394269" sldId="2147483653"/>
          </pc:sldLayoutMkLst>
          <pc:spChg chg="mod">
            <ac:chgData name="Carlos Aguilar Grande" userId="ac648ca3717a0a25" providerId="Windows Live" clId="Web-{AA8DD0DC-90C7-4CEC-9D5A-6BA55492C3D8}" dt="2019-09-04T09:22:01.446" v="15"/>
            <ac:spMkLst>
              <pc:docMk/>
              <pc:sldMasterMk cId="2933118997" sldId="2147483648"/>
              <pc:sldLayoutMk cId="1752394269" sldId="2147483653"/>
              <ac:spMk id="2" creationId="{00000000-0000-0000-0000-000000000000}"/>
            </ac:spMkLst>
          </pc:spChg>
          <pc:spChg chg="mod">
            <ac:chgData name="Carlos Aguilar Grande" userId="ac648ca3717a0a25" providerId="Windows Live" clId="Web-{AA8DD0DC-90C7-4CEC-9D5A-6BA55492C3D8}" dt="2019-09-04T09:22:01.446" v="15"/>
            <ac:spMkLst>
              <pc:docMk/>
              <pc:sldMasterMk cId="2933118997" sldId="2147483648"/>
              <pc:sldLayoutMk cId="1752394269" sldId="2147483653"/>
              <ac:spMk id="3" creationId="{00000000-0000-0000-0000-000000000000}"/>
            </ac:spMkLst>
          </pc:spChg>
          <pc:spChg chg="mod">
            <ac:chgData name="Carlos Aguilar Grande" userId="ac648ca3717a0a25" providerId="Windows Live" clId="Web-{AA8DD0DC-90C7-4CEC-9D5A-6BA55492C3D8}" dt="2019-09-04T09:22:01.446" v="15"/>
            <ac:spMkLst>
              <pc:docMk/>
              <pc:sldMasterMk cId="2933118997" sldId="2147483648"/>
              <pc:sldLayoutMk cId="1752394269" sldId="2147483653"/>
              <ac:spMk id="4" creationId="{00000000-0000-0000-0000-000000000000}"/>
            </ac:spMkLst>
          </pc:spChg>
          <pc:spChg chg="mod">
            <ac:chgData name="Carlos Aguilar Grande" userId="ac648ca3717a0a25" providerId="Windows Live" clId="Web-{AA8DD0DC-90C7-4CEC-9D5A-6BA55492C3D8}" dt="2019-09-04T09:22:01.446" v="15"/>
            <ac:spMkLst>
              <pc:docMk/>
              <pc:sldMasterMk cId="2933118997" sldId="2147483648"/>
              <pc:sldLayoutMk cId="1752394269" sldId="2147483653"/>
              <ac:spMk id="5" creationId="{00000000-0000-0000-0000-000000000000}"/>
            </ac:spMkLst>
          </pc:spChg>
          <pc:spChg chg="mod">
            <ac:chgData name="Carlos Aguilar Grande" userId="ac648ca3717a0a25" providerId="Windows Live" clId="Web-{AA8DD0DC-90C7-4CEC-9D5A-6BA55492C3D8}" dt="2019-09-04T09:22:01.446" v="15"/>
            <ac:spMkLst>
              <pc:docMk/>
              <pc:sldMasterMk cId="2933118997" sldId="2147483648"/>
              <pc:sldLayoutMk cId="1752394269" sldId="2147483653"/>
              <ac:spMk id="6" creationId="{00000000-0000-0000-0000-000000000000}"/>
            </ac:spMkLst>
          </pc:spChg>
        </pc:sldLayoutChg>
        <pc:sldLayoutChg chg="modSp">
          <pc:chgData name="Carlos Aguilar Grande" userId="ac648ca3717a0a25" providerId="Windows Live" clId="Web-{AA8DD0DC-90C7-4CEC-9D5A-6BA55492C3D8}" dt="2019-09-04T09:22:01.446" v="15"/>
          <pc:sldLayoutMkLst>
            <pc:docMk/>
            <pc:sldMasterMk cId="2933118997" sldId="2147483648"/>
            <pc:sldLayoutMk cId="1360449816" sldId="2147483656"/>
          </pc:sldLayoutMkLst>
          <pc:spChg chg="mod">
            <ac:chgData name="Carlos Aguilar Grande" userId="ac648ca3717a0a25" providerId="Windows Live" clId="Web-{AA8DD0DC-90C7-4CEC-9D5A-6BA55492C3D8}" dt="2019-09-04T09:22:01.446" v="15"/>
            <ac:spMkLst>
              <pc:docMk/>
              <pc:sldMasterMk cId="2933118997" sldId="2147483648"/>
              <pc:sldLayoutMk cId="1360449816" sldId="2147483656"/>
              <ac:spMk id="2" creationId="{00000000-0000-0000-0000-000000000000}"/>
            </ac:spMkLst>
          </pc:spChg>
          <pc:spChg chg="mod">
            <ac:chgData name="Carlos Aguilar Grande" userId="ac648ca3717a0a25" providerId="Windows Live" clId="Web-{AA8DD0DC-90C7-4CEC-9D5A-6BA55492C3D8}" dt="2019-09-04T09:22:01.446" v="15"/>
            <ac:spMkLst>
              <pc:docMk/>
              <pc:sldMasterMk cId="2933118997" sldId="2147483648"/>
              <pc:sldLayoutMk cId="1360449816" sldId="2147483656"/>
              <ac:spMk id="3" creationId="{00000000-0000-0000-0000-000000000000}"/>
            </ac:spMkLst>
          </pc:spChg>
          <pc:spChg chg="mod">
            <ac:chgData name="Carlos Aguilar Grande" userId="ac648ca3717a0a25" providerId="Windows Live" clId="Web-{AA8DD0DC-90C7-4CEC-9D5A-6BA55492C3D8}" dt="2019-09-04T09:22:01.446" v="15"/>
            <ac:spMkLst>
              <pc:docMk/>
              <pc:sldMasterMk cId="2933118997" sldId="2147483648"/>
              <pc:sldLayoutMk cId="1360449816" sldId="2147483656"/>
              <ac:spMk id="4" creationId="{00000000-0000-0000-0000-000000000000}"/>
            </ac:spMkLst>
          </pc:spChg>
        </pc:sldLayoutChg>
        <pc:sldLayoutChg chg="modSp">
          <pc:chgData name="Carlos Aguilar Grande" userId="ac648ca3717a0a25" providerId="Windows Live" clId="Web-{AA8DD0DC-90C7-4CEC-9D5A-6BA55492C3D8}" dt="2019-09-04T09:22:01.446" v="15"/>
          <pc:sldLayoutMkLst>
            <pc:docMk/>
            <pc:sldMasterMk cId="2933118997" sldId="2147483648"/>
            <pc:sldLayoutMk cId="383603595" sldId="2147483657"/>
          </pc:sldLayoutMkLst>
          <pc:spChg chg="mod">
            <ac:chgData name="Carlos Aguilar Grande" userId="ac648ca3717a0a25" providerId="Windows Live" clId="Web-{AA8DD0DC-90C7-4CEC-9D5A-6BA55492C3D8}" dt="2019-09-04T09:22:01.446" v="15"/>
            <ac:spMkLst>
              <pc:docMk/>
              <pc:sldMasterMk cId="2933118997" sldId="2147483648"/>
              <pc:sldLayoutMk cId="383603595" sldId="2147483657"/>
              <ac:spMk id="2" creationId="{00000000-0000-0000-0000-000000000000}"/>
            </ac:spMkLst>
          </pc:spChg>
          <pc:spChg chg="mod">
            <ac:chgData name="Carlos Aguilar Grande" userId="ac648ca3717a0a25" providerId="Windows Live" clId="Web-{AA8DD0DC-90C7-4CEC-9D5A-6BA55492C3D8}" dt="2019-09-04T09:22:01.446" v="15"/>
            <ac:spMkLst>
              <pc:docMk/>
              <pc:sldMasterMk cId="2933118997" sldId="2147483648"/>
              <pc:sldLayoutMk cId="383603595" sldId="2147483657"/>
              <ac:spMk id="3" creationId="{00000000-0000-0000-0000-000000000000}"/>
            </ac:spMkLst>
          </pc:spChg>
          <pc:spChg chg="mod">
            <ac:chgData name="Carlos Aguilar Grande" userId="ac648ca3717a0a25" providerId="Windows Live" clId="Web-{AA8DD0DC-90C7-4CEC-9D5A-6BA55492C3D8}" dt="2019-09-04T09:22:01.446" v="15"/>
            <ac:spMkLst>
              <pc:docMk/>
              <pc:sldMasterMk cId="2933118997" sldId="2147483648"/>
              <pc:sldLayoutMk cId="383603595" sldId="2147483657"/>
              <ac:spMk id="4" creationId="{00000000-0000-0000-0000-000000000000}"/>
            </ac:spMkLst>
          </pc:spChg>
        </pc:sldLayoutChg>
        <pc:sldLayoutChg chg="modSp">
          <pc:chgData name="Carlos Aguilar Grande" userId="ac648ca3717a0a25" providerId="Windows Live" clId="Web-{AA8DD0DC-90C7-4CEC-9D5A-6BA55492C3D8}" dt="2019-09-04T09:22:01.446" v="15"/>
          <pc:sldLayoutMkLst>
            <pc:docMk/>
            <pc:sldMasterMk cId="2933118997" sldId="2147483648"/>
            <pc:sldLayoutMk cId="2215096201" sldId="2147483659"/>
          </pc:sldLayoutMkLst>
          <pc:spChg chg="mod">
            <ac:chgData name="Carlos Aguilar Grande" userId="ac648ca3717a0a25" providerId="Windows Live" clId="Web-{AA8DD0DC-90C7-4CEC-9D5A-6BA55492C3D8}" dt="2019-09-04T09:22:01.446" v="15"/>
            <ac:spMkLst>
              <pc:docMk/>
              <pc:sldMasterMk cId="2933118997" sldId="2147483648"/>
              <pc:sldLayoutMk cId="2215096201" sldId="2147483659"/>
              <ac:spMk id="2" creationId="{00000000-0000-0000-0000-000000000000}"/>
            </ac:spMkLst>
          </pc:spChg>
          <pc:spChg chg="mod">
            <ac:chgData name="Carlos Aguilar Grande" userId="ac648ca3717a0a25" providerId="Windows Live" clId="Web-{AA8DD0DC-90C7-4CEC-9D5A-6BA55492C3D8}" dt="2019-09-04T09:22:01.446" v="15"/>
            <ac:spMkLst>
              <pc:docMk/>
              <pc:sldMasterMk cId="2933118997" sldId="2147483648"/>
              <pc:sldLayoutMk cId="2215096201" sldId="2147483659"/>
              <ac:spMk id="3" creationId="{00000000-0000-0000-0000-000000000000}"/>
            </ac:spMkLst>
          </pc:spChg>
        </pc:sldLayoutChg>
      </pc:sldMasterChg>
    </pc:docChg>
  </pc:docChgLst>
  <pc:docChgLst>
    <pc:chgData name="Carlos Aguilar Grande" userId="ac648ca3717a0a25" providerId="Windows Live" clId="Web-{4781F8C5-E7E5-430D-A0D1-5091B0D9CB9D}"/>
    <pc:docChg chg="addSld modSld">
      <pc:chgData name="Carlos Aguilar Grande" userId="ac648ca3717a0a25" providerId="Windows Live" clId="Web-{4781F8C5-E7E5-430D-A0D1-5091B0D9CB9D}" dt="2019-09-04T09:37:52.592" v="4"/>
      <pc:docMkLst>
        <pc:docMk/>
      </pc:docMkLst>
      <pc:sldChg chg="modSp">
        <pc:chgData name="Carlos Aguilar Grande" userId="ac648ca3717a0a25" providerId="Windows Live" clId="Web-{4781F8C5-E7E5-430D-A0D1-5091B0D9CB9D}" dt="2019-09-04T09:36:40.529" v="3" actId="14100"/>
        <pc:sldMkLst>
          <pc:docMk/>
          <pc:sldMk cId="2406273178" sldId="256"/>
        </pc:sldMkLst>
        <pc:picChg chg="mod">
          <ac:chgData name="Carlos Aguilar Grande" userId="ac648ca3717a0a25" providerId="Windows Live" clId="Web-{4781F8C5-E7E5-430D-A0D1-5091B0D9CB9D}" dt="2019-09-04T09:33:51.043" v="1" actId="14100"/>
          <ac:picMkLst>
            <pc:docMk/>
            <pc:sldMk cId="2406273178" sldId="256"/>
            <ac:picMk id="12" creationId="{D40DFCE4-A072-4FDD-A925-4E9FCE358C87}"/>
          </ac:picMkLst>
        </pc:picChg>
        <pc:picChg chg="mod">
          <ac:chgData name="Carlos Aguilar Grande" userId="ac648ca3717a0a25" providerId="Windows Live" clId="Web-{4781F8C5-E7E5-430D-A0D1-5091B0D9CB9D}" dt="2019-09-04T09:36:40.529" v="3" actId="14100"/>
          <ac:picMkLst>
            <pc:docMk/>
            <pc:sldMk cId="2406273178" sldId="256"/>
            <ac:picMk id="14" creationId="{F3DE2A98-339F-48AF-B23F-1B03A393CC6F}"/>
          </ac:picMkLst>
        </pc:picChg>
      </pc:sldChg>
      <pc:sldChg chg="new">
        <pc:chgData name="Carlos Aguilar Grande" userId="ac648ca3717a0a25" providerId="Windows Live" clId="Web-{4781F8C5-E7E5-430D-A0D1-5091B0D9CB9D}" dt="2019-09-04T09:37:52.592" v="4"/>
        <pc:sldMkLst>
          <pc:docMk/>
          <pc:sldMk cId="1866437344" sldId="257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4875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1950"/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3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pPr/>
              <a:t>13/09/2019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288191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pPr/>
              <a:t>13/09/2019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541863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088981" y="365125"/>
            <a:ext cx="2135981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81037" y="365125"/>
            <a:ext cx="6284119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pPr/>
              <a:t>13/09/2019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215096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pPr/>
              <a:t>13/09/2019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398174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5878" y="1709739"/>
            <a:ext cx="8543925" cy="2852737"/>
          </a:xfrm>
        </p:spPr>
        <p:txBody>
          <a:bodyPr anchor="b"/>
          <a:lstStyle>
            <a:lvl1pPr>
              <a:defRPr sz="4875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75878" y="4589464"/>
            <a:ext cx="8543925" cy="1500187"/>
          </a:xfrm>
        </p:spPr>
        <p:txBody>
          <a:bodyPr/>
          <a:lstStyle>
            <a:lvl1pPr marL="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1pPr>
            <a:lvl2pPr marL="371475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pPr/>
              <a:t>13/09/2019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339700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pPr/>
              <a:t>13/09/2019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979029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82328" y="1681163"/>
            <a:ext cx="4190702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82328" y="2505075"/>
            <a:ext cx="4190702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pPr/>
              <a:t>13/09/2019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752394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pPr/>
              <a:t>13/09/2019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630658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pPr/>
              <a:t>13/09/2019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682375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pPr/>
              <a:t>13/09/2019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360449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 marL="0" indent="0">
              <a:buNone/>
              <a:defRPr sz="2600"/>
            </a:lvl1pPr>
            <a:lvl2pPr marL="371475" indent="0">
              <a:buNone/>
              <a:defRPr sz="2275"/>
            </a:lvl2pPr>
            <a:lvl3pPr marL="742950" indent="0">
              <a:buNone/>
              <a:defRPr sz="1950"/>
            </a:lvl3pPr>
            <a:lvl4pPr marL="1114425" indent="0">
              <a:buNone/>
              <a:defRPr sz="1625"/>
            </a:lvl4pPr>
            <a:lvl5pPr marL="1485900" indent="0">
              <a:buNone/>
              <a:defRPr sz="1625"/>
            </a:lvl5pPr>
            <a:lvl6pPr marL="1857375" indent="0">
              <a:buNone/>
              <a:defRPr sz="1625"/>
            </a:lvl6pPr>
            <a:lvl7pPr marL="2228850" indent="0">
              <a:buNone/>
              <a:defRPr sz="1625"/>
            </a:lvl7pPr>
            <a:lvl8pPr marL="2600325" indent="0">
              <a:buNone/>
              <a:defRPr sz="1625"/>
            </a:lvl8pPr>
            <a:lvl9pPr marL="2971800" indent="0">
              <a:buNone/>
              <a:defRPr sz="1625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pPr/>
              <a:t>13/09/2019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83603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771E8B-6CA5-40B2-8038-0E112F3DAC1C}" type="datetimeFigureOut">
              <a:rPr lang="es-ES" smtClean="0"/>
              <a:pPr/>
              <a:t>13/09/2019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1556C4-DFC3-4611-A7CC-780699185E2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933118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4" descr="Imagen que contiene imágenes prediseñadas&#10;&#10;Descripción generada con confianza muy alta">
            <a:extLst>
              <a:ext uri="{FF2B5EF4-FFF2-40B4-BE49-F238E27FC236}">
                <a16:creationId xmlns:a16="http://schemas.microsoft.com/office/drawing/2014/main" xmlns="" id="{B59F9845-CE49-486E-81F5-AEC285D207E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2221" y="7427"/>
            <a:ext cx="9488590" cy="852640"/>
          </a:xfrm>
          <a:prstGeom prst="rect">
            <a:avLst/>
          </a:prstGeom>
        </p:spPr>
      </p:pic>
      <p:pic>
        <p:nvPicPr>
          <p:cNvPr id="10" name="Imagen 10" descr="Imagen que contiene servicio de mesa, plato, vajilla&#10;&#10;Descripción generada con confianza muy alta">
            <a:extLst>
              <a:ext uri="{FF2B5EF4-FFF2-40B4-BE49-F238E27FC236}">
                <a16:creationId xmlns:a16="http://schemas.microsoft.com/office/drawing/2014/main" xmlns="" id="{783D631A-5BD5-43A0-8853-C16B68E2EBB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66353" y="1053568"/>
            <a:ext cx="8000343" cy="1692421"/>
          </a:xfrm>
          <a:prstGeom prst="rect">
            <a:avLst/>
          </a:prstGeom>
        </p:spPr>
      </p:pic>
      <p:pic>
        <p:nvPicPr>
          <p:cNvPr id="14" name="Imagen 14">
            <a:extLst>
              <a:ext uri="{FF2B5EF4-FFF2-40B4-BE49-F238E27FC236}">
                <a16:creationId xmlns:a16="http://schemas.microsoft.com/office/drawing/2014/main" xmlns="" id="{F3DE2A98-339F-48AF-B23F-1B03A393CC6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303712"/>
            <a:ext cx="9906000" cy="25335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Imagen 12">
            <a:extLst>
              <a:ext uri="{FF2B5EF4-FFF2-40B4-BE49-F238E27FC236}">
                <a16:creationId xmlns:a16="http://schemas.microsoft.com/office/drawing/2014/main" xmlns="" id="{D40DFCE4-A072-4FDD-A925-4E9FCE358C8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56363" y="2464310"/>
            <a:ext cx="1610591" cy="2068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06273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Logo PDM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77492" y="0"/>
            <a:ext cx="1848108" cy="1362265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2265221" y="571499"/>
            <a:ext cx="4478479" cy="652486"/>
          </a:xfrm>
          <a:prstGeom prst="rect">
            <a:avLst/>
          </a:prstGeom>
          <a:solidFill>
            <a:srgbClr val="12A638"/>
          </a:solidFill>
        </p:spPr>
        <p:txBody>
          <a:bodyPr wrap="square" rtlCol="0">
            <a:spAutoFit/>
          </a:bodyPr>
          <a:lstStyle/>
          <a:p>
            <a:pPr marL="176213" indent="-176213">
              <a:lnSpc>
                <a:spcPct val="130000"/>
              </a:lnSpc>
            </a:pPr>
            <a:r>
              <a:rPr lang="es-ES" sz="2800" b="1" dirty="0" smtClean="0">
                <a:solidFill>
                  <a:schemeClr val="bg1"/>
                </a:solidFill>
              </a:rPr>
              <a:t>¿Qué se nos propone hacer?</a:t>
            </a:r>
          </a:p>
        </p:txBody>
      </p:sp>
      <p:pic>
        <p:nvPicPr>
          <p:cNvPr id="4" name="3 Imagen" descr="Foto de don Carlo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28468"/>
            <a:ext cx="2323061" cy="27009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5 CuadroTexto"/>
          <p:cNvSpPr txBox="1"/>
          <p:nvPr/>
        </p:nvSpPr>
        <p:spPr>
          <a:xfrm>
            <a:off x="176646" y="1309251"/>
            <a:ext cx="9102435" cy="3453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74850">
              <a:lnSpc>
                <a:spcPct val="130000"/>
              </a:lnSpc>
            </a:pPr>
            <a:r>
              <a:rPr lang="es-ES" sz="2400" dirty="0" smtClean="0"/>
              <a:t>En este primer año de los tres que va a durar el PDM,</a:t>
            </a:r>
          </a:p>
          <a:p>
            <a:pPr marL="1974850">
              <a:lnSpc>
                <a:spcPct val="130000"/>
              </a:lnSpc>
            </a:pPr>
            <a:r>
              <a:rPr lang="es-ES" sz="2400" dirty="0" smtClean="0"/>
              <a:t>nos vamos a fijar en la Iglesia naciente tal y como nos lo atestigua el libro de </a:t>
            </a:r>
            <a:r>
              <a:rPr lang="es-ES" sz="2400" b="1" i="1" dirty="0" smtClean="0"/>
              <a:t>Los Hechos de los Apóstoles</a:t>
            </a:r>
            <a:r>
              <a:rPr lang="es-ES" sz="2400" dirty="0" smtClean="0"/>
              <a:t>;</a:t>
            </a:r>
          </a:p>
          <a:p>
            <a:pPr>
              <a:lnSpc>
                <a:spcPct val="130000"/>
              </a:lnSpc>
            </a:pPr>
            <a:r>
              <a:rPr lang="es-ES" sz="2400" dirty="0" smtClean="0"/>
              <a:t>confiamos que así podremos iluminar nuestras propias experiencias a la luz de aquellas que tuvieron las primeras comunidades cristianas, </a:t>
            </a:r>
          </a:p>
          <a:p>
            <a:pPr>
              <a:lnSpc>
                <a:spcPct val="130000"/>
              </a:lnSpc>
            </a:pPr>
            <a:r>
              <a:rPr lang="es-ES" sz="2400" dirty="0" smtClean="0"/>
              <a:t>y que el evangelista san Lucas nos ha transmitido en esta obra que completa el evangelio que él mismo escribió.</a:t>
            </a:r>
            <a:endParaRPr lang="es-ES" sz="2400" dirty="0"/>
          </a:p>
        </p:txBody>
      </p:sp>
      <p:pic>
        <p:nvPicPr>
          <p:cNvPr id="7" name="6 Imagen" descr="Libro de los Hechos de los Apóstol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96395" y="4301837"/>
            <a:ext cx="3509606" cy="255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66437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Logo PDM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77492" y="0"/>
            <a:ext cx="1848108" cy="1362265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2265221" y="571499"/>
            <a:ext cx="4478479" cy="652486"/>
          </a:xfrm>
          <a:prstGeom prst="rect">
            <a:avLst/>
          </a:prstGeom>
          <a:solidFill>
            <a:srgbClr val="12A638"/>
          </a:solidFill>
        </p:spPr>
        <p:txBody>
          <a:bodyPr wrap="square" rtlCol="0">
            <a:spAutoFit/>
          </a:bodyPr>
          <a:lstStyle/>
          <a:p>
            <a:pPr marL="176213" indent="-176213">
              <a:lnSpc>
                <a:spcPct val="130000"/>
              </a:lnSpc>
            </a:pPr>
            <a:r>
              <a:rPr lang="es-ES" sz="2800" b="1" dirty="0" smtClean="0">
                <a:solidFill>
                  <a:schemeClr val="bg1"/>
                </a:solidFill>
              </a:rPr>
              <a:t>¿Qué se nos propone hacer?</a:t>
            </a:r>
          </a:p>
        </p:txBody>
      </p:sp>
      <p:pic>
        <p:nvPicPr>
          <p:cNvPr id="4" name="3 Imagen" descr="Foto de don Carlo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28468"/>
            <a:ext cx="2323061" cy="27009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5 CuadroTexto"/>
          <p:cNvSpPr txBox="1"/>
          <p:nvPr/>
        </p:nvSpPr>
        <p:spPr>
          <a:xfrm>
            <a:off x="176646" y="1309251"/>
            <a:ext cx="9102435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74850">
              <a:lnSpc>
                <a:spcPct val="130000"/>
              </a:lnSpc>
            </a:pPr>
            <a:r>
              <a:rPr lang="es-ES" sz="2400" dirty="0" smtClean="0"/>
              <a:t>En los dos años sucesivos (2020/21-2021/22),</a:t>
            </a:r>
          </a:p>
          <a:p>
            <a:pPr marL="1974850">
              <a:lnSpc>
                <a:spcPct val="130000"/>
              </a:lnSpc>
            </a:pPr>
            <a:r>
              <a:rPr lang="es-ES" sz="2400" dirty="0" smtClean="0"/>
              <a:t>nos fijaremos en los apóstoles </a:t>
            </a:r>
            <a:r>
              <a:rPr lang="es-ES" sz="2400" b="1" dirty="0" smtClean="0"/>
              <a:t>Pedro y Pablo</a:t>
            </a:r>
            <a:r>
              <a:rPr lang="es-ES" sz="2400" dirty="0" smtClean="0"/>
              <a:t>,</a:t>
            </a:r>
          </a:p>
          <a:p>
            <a:pPr marL="1974850">
              <a:lnSpc>
                <a:spcPct val="130000"/>
              </a:lnSpc>
            </a:pPr>
            <a:r>
              <a:rPr lang="es-ES" sz="2400" b="1" dirty="0" smtClean="0"/>
              <a:t>Santiago y Juan</a:t>
            </a:r>
            <a:r>
              <a:rPr lang="es-ES" sz="2400" dirty="0" smtClean="0"/>
              <a:t>, en sus ejemplos personales y</a:t>
            </a:r>
          </a:p>
          <a:p>
            <a:pPr>
              <a:lnSpc>
                <a:spcPct val="130000"/>
              </a:lnSpc>
            </a:pPr>
            <a:r>
              <a:rPr lang="es-ES" sz="2400" dirty="0" smtClean="0"/>
              <a:t>en las enseñanzas contenidas en sus cartas, para hallar esos caminos que el Señor nos invita a recorrer en el momento actual.</a:t>
            </a:r>
            <a:endParaRPr lang="es-ES" sz="2400" dirty="0"/>
          </a:p>
        </p:txBody>
      </p:sp>
      <p:pic>
        <p:nvPicPr>
          <p:cNvPr id="7" name="6 Imagen" descr="San Pedro y san Pabl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979352">
            <a:off x="1522433" y="3977210"/>
            <a:ext cx="2431813" cy="2357152"/>
          </a:xfrm>
          <a:prstGeom prst="rect">
            <a:avLst/>
          </a:prstGeom>
        </p:spPr>
      </p:pic>
      <p:pic>
        <p:nvPicPr>
          <p:cNvPr id="8" name="7 Imagen" descr="Santiago y san Juan, apósto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362623">
            <a:off x="4487564" y="4067439"/>
            <a:ext cx="4108192" cy="2271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66437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Logo PDM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77492" y="0"/>
            <a:ext cx="1848108" cy="1362265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2265221" y="571499"/>
            <a:ext cx="4478479" cy="652486"/>
          </a:xfrm>
          <a:prstGeom prst="rect">
            <a:avLst/>
          </a:prstGeom>
          <a:solidFill>
            <a:srgbClr val="12A638"/>
          </a:solidFill>
        </p:spPr>
        <p:txBody>
          <a:bodyPr wrap="square" rtlCol="0">
            <a:spAutoFit/>
          </a:bodyPr>
          <a:lstStyle/>
          <a:p>
            <a:pPr marL="176213" indent="-176213">
              <a:lnSpc>
                <a:spcPct val="130000"/>
              </a:lnSpc>
            </a:pPr>
            <a:r>
              <a:rPr lang="es-ES" sz="2800" b="1" dirty="0" smtClean="0">
                <a:solidFill>
                  <a:schemeClr val="bg1"/>
                </a:solidFill>
              </a:rPr>
              <a:t>¿Qué se nos propone hacer?</a:t>
            </a:r>
          </a:p>
        </p:txBody>
      </p:sp>
      <p:pic>
        <p:nvPicPr>
          <p:cNvPr id="4" name="3 Imagen" descr="Foto de don Carlo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28468"/>
            <a:ext cx="2323061" cy="27009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5 CuadroTexto"/>
          <p:cNvSpPr txBox="1"/>
          <p:nvPr/>
        </p:nvSpPr>
        <p:spPr>
          <a:xfrm>
            <a:off x="176646" y="1309251"/>
            <a:ext cx="9102435" cy="2012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27275" indent="-176213">
              <a:lnSpc>
                <a:spcPct val="130000"/>
              </a:lnSpc>
              <a:buFont typeface="Arial" pitchFamily="34" charset="0"/>
              <a:buChar char="•"/>
            </a:pPr>
            <a:r>
              <a:rPr lang="es-ES" sz="2400" dirty="0" smtClean="0"/>
              <a:t>Compartir experiencias, iniciativas que el Espíritu ya ha inspirado y puesto en marcha entre nosotros en cada uno de los ámbitos señalados</a:t>
            </a:r>
          </a:p>
          <a:p>
            <a:pPr marL="2151063" indent="-1974850">
              <a:lnSpc>
                <a:spcPct val="130000"/>
              </a:lnSpc>
            </a:pPr>
            <a:r>
              <a:rPr lang="es-ES" sz="2400" dirty="0" smtClean="0"/>
              <a:t>(familia, juventud, dimensión social que brota de la fe).</a:t>
            </a:r>
          </a:p>
        </p:txBody>
      </p:sp>
      <p:pic>
        <p:nvPicPr>
          <p:cNvPr id="7" name="6 Imagen" descr="46490393262_7a677d8c01_z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771721">
            <a:off x="6239527" y="3993103"/>
            <a:ext cx="2991476" cy="1995875"/>
          </a:xfrm>
          <a:prstGeom prst="rect">
            <a:avLst/>
          </a:prstGeom>
        </p:spPr>
      </p:pic>
      <p:pic>
        <p:nvPicPr>
          <p:cNvPr id="9" name="8 Imagen" descr="45228113344_a8e34041f9_z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0781784">
            <a:off x="445945" y="4017365"/>
            <a:ext cx="2818592" cy="1874650"/>
          </a:xfrm>
          <a:prstGeom prst="rect">
            <a:avLst/>
          </a:prstGeom>
        </p:spPr>
      </p:pic>
      <p:pic>
        <p:nvPicPr>
          <p:cNvPr id="8" name="7 Imagen" descr="47898652511_57402ac509_z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940628" y="3452382"/>
            <a:ext cx="3397826" cy="22669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866437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Logo PDM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77492" y="0"/>
            <a:ext cx="1848108" cy="1362265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2265221" y="571499"/>
            <a:ext cx="4478479" cy="652486"/>
          </a:xfrm>
          <a:prstGeom prst="rect">
            <a:avLst/>
          </a:prstGeom>
          <a:solidFill>
            <a:srgbClr val="12A638"/>
          </a:solidFill>
        </p:spPr>
        <p:txBody>
          <a:bodyPr wrap="square" rtlCol="0">
            <a:spAutoFit/>
          </a:bodyPr>
          <a:lstStyle/>
          <a:p>
            <a:pPr marL="176213" indent="-176213">
              <a:lnSpc>
                <a:spcPct val="130000"/>
              </a:lnSpc>
            </a:pPr>
            <a:r>
              <a:rPr lang="es-ES" sz="2800" b="1" dirty="0" smtClean="0">
                <a:solidFill>
                  <a:schemeClr val="bg1"/>
                </a:solidFill>
              </a:rPr>
              <a:t>¿Qué se nos propone hacer?</a:t>
            </a:r>
          </a:p>
        </p:txBody>
      </p:sp>
      <p:pic>
        <p:nvPicPr>
          <p:cNvPr id="4" name="3 Imagen" descr="Foto de don Carlo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28468"/>
            <a:ext cx="2323061" cy="27009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5 CuadroTexto"/>
          <p:cNvSpPr txBox="1"/>
          <p:nvPr/>
        </p:nvSpPr>
        <p:spPr>
          <a:xfrm>
            <a:off x="176646" y="1309251"/>
            <a:ext cx="9102435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51063" indent="-176213">
              <a:lnSpc>
                <a:spcPct val="130000"/>
              </a:lnSpc>
              <a:buFont typeface="Arial" pitchFamily="34" charset="0"/>
              <a:buChar char="•"/>
            </a:pPr>
            <a:r>
              <a:rPr lang="es-ES" sz="2400" dirty="0" smtClean="0"/>
              <a:t>Seguir discerniendo cómo cada comunidad cristiana puede ayudar a enriquecer a las demás desde sus propias iniciativas, y cómo, igualmente, </a:t>
            </a:r>
          </a:p>
          <a:p>
            <a:pPr>
              <a:lnSpc>
                <a:spcPct val="130000"/>
              </a:lnSpc>
              <a:spcAft>
                <a:spcPts val="1200"/>
              </a:spcAft>
            </a:pPr>
            <a:r>
              <a:rPr lang="es-ES" sz="2400" dirty="0" smtClean="0"/>
              <a:t>puede enriquecerse con las iniciativas que las demás están llevando a cabo.</a:t>
            </a:r>
            <a:endParaRPr lang="es-ES" sz="2400" dirty="0"/>
          </a:p>
        </p:txBody>
      </p:sp>
      <p:pic>
        <p:nvPicPr>
          <p:cNvPr id="7" name="6 Imagen" descr="41226822721_68c028df37_z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96079" y="3416119"/>
            <a:ext cx="5183067" cy="34418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866437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Logo PDM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77492" y="0"/>
            <a:ext cx="1848108" cy="1362265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2265221" y="571499"/>
            <a:ext cx="4478479" cy="652486"/>
          </a:xfrm>
          <a:prstGeom prst="rect">
            <a:avLst/>
          </a:prstGeom>
          <a:solidFill>
            <a:srgbClr val="12A638"/>
          </a:solidFill>
        </p:spPr>
        <p:txBody>
          <a:bodyPr wrap="square" rtlCol="0">
            <a:spAutoFit/>
          </a:bodyPr>
          <a:lstStyle/>
          <a:p>
            <a:pPr marL="176213" indent="-176213">
              <a:lnSpc>
                <a:spcPct val="130000"/>
              </a:lnSpc>
            </a:pPr>
            <a:r>
              <a:rPr lang="es-ES" sz="2800" b="1" dirty="0" smtClean="0">
                <a:solidFill>
                  <a:schemeClr val="bg1"/>
                </a:solidFill>
              </a:rPr>
              <a:t>¿Qué se nos propone hacer?</a:t>
            </a:r>
          </a:p>
        </p:txBody>
      </p:sp>
      <p:pic>
        <p:nvPicPr>
          <p:cNvPr id="4" name="3 Imagen" descr="Foto de don Carlo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28468"/>
            <a:ext cx="2323061" cy="27009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5 CuadroTexto"/>
          <p:cNvSpPr txBox="1"/>
          <p:nvPr/>
        </p:nvSpPr>
        <p:spPr>
          <a:xfrm>
            <a:off x="176646" y="1309251"/>
            <a:ext cx="9102435" cy="1493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51063" indent="-176213">
              <a:lnSpc>
                <a:spcPct val="130000"/>
              </a:lnSpc>
              <a:buFont typeface="Arial" pitchFamily="34" charset="0"/>
              <a:buChar char="•"/>
            </a:pPr>
            <a:r>
              <a:rPr lang="es-ES" sz="2400" dirty="0" smtClean="0"/>
              <a:t>Seguir escrutando y buscando los caminos que el Señor ofrece para que el Evangelio continúe arraigando entre nosotros y dando muchos frutos.</a:t>
            </a:r>
            <a:endParaRPr lang="es-ES" sz="2400" dirty="0"/>
          </a:p>
        </p:txBody>
      </p:sp>
      <p:pic>
        <p:nvPicPr>
          <p:cNvPr id="7" name="6 Imagen" descr="sky_line_madrid y gente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6743" y="3186467"/>
            <a:ext cx="7942118" cy="365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66437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Logo PDM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77492" y="0"/>
            <a:ext cx="1848108" cy="1362265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623444" y="571499"/>
            <a:ext cx="6452766" cy="652486"/>
          </a:xfrm>
          <a:prstGeom prst="rect">
            <a:avLst/>
          </a:prstGeom>
          <a:solidFill>
            <a:srgbClr val="12A638"/>
          </a:solidFill>
        </p:spPr>
        <p:txBody>
          <a:bodyPr wrap="square" rtlCol="0">
            <a:spAutoFit/>
          </a:bodyPr>
          <a:lstStyle/>
          <a:p>
            <a:pPr marL="176213" indent="-176213">
              <a:lnSpc>
                <a:spcPct val="130000"/>
              </a:lnSpc>
            </a:pPr>
            <a:r>
              <a:rPr lang="es-ES_tradnl" sz="2800" b="1" dirty="0" smtClean="0">
                <a:solidFill>
                  <a:schemeClr val="bg1"/>
                </a:solidFill>
              </a:rPr>
              <a:t>¿Qué tareas estamos llamados a realizar?</a:t>
            </a:r>
            <a:endParaRPr lang="es-ES" sz="2800" b="1" dirty="0" smtClean="0">
              <a:solidFill>
                <a:schemeClr val="bg1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581891" y="1309251"/>
            <a:ext cx="8697190" cy="40300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indent="-176213">
              <a:lnSpc>
                <a:spcPct val="13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s-ES_tradnl" sz="2400" dirty="0" smtClean="0"/>
              <a:t>Crear el grupo de trabajo o confirmar el que ya estuvo trabajando en el PDE y durante el Año Mariano</a:t>
            </a:r>
            <a:r>
              <a:rPr lang="es-ES" sz="2400" dirty="0" smtClean="0"/>
              <a:t>.</a:t>
            </a:r>
          </a:p>
          <a:p>
            <a:pPr marL="176213" indent="-176213">
              <a:lnSpc>
                <a:spcPct val="13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s-ES_tradnl" sz="2400" dirty="0" smtClean="0"/>
              <a:t>Nombrar o confirmar al animador del grupo.</a:t>
            </a:r>
          </a:p>
          <a:p>
            <a:pPr marL="176213" indent="-176213">
              <a:lnSpc>
                <a:spcPct val="13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s-ES_tradnl" sz="2400" dirty="0" smtClean="0"/>
              <a:t>Nombrar o confirmar al secretario del grupo.</a:t>
            </a:r>
          </a:p>
          <a:p>
            <a:pPr marL="176213" indent="-176213">
              <a:lnSpc>
                <a:spcPct val="13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s-ES_tradnl" sz="2400" dirty="0" smtClean="0"/>
              <a:t>Repasar el documento final del PDE.</a:t>
            </a:r>
          </a:p>
          <a:p>
            <a:pPr marL="176213" indent="-176213">
              <a:lnSpc>
                <a:spcPct val="13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s-ES_tradnl" sz="2400" dirty="0" smtClean="0"/>
              <a:t>Dar a conocer, compartir, promover iniciativas misioneras que nacen de una comunidad cristiana de corazón misionero.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xmlns="" val="1866437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Logo PDM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77492" y="0"/>
            <a:ext cx="1848108" cy="1362265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623444" y="571499"/>
            <a:ext cx="6452766" cy="607218"/>
          </a:xfrm>
          <a:prstGeom prst="rect">
            <a:avLst/>
          </a:prstGeom>
          <a:solidFill>
            <a:srgbClr val="12A638"/>
          </a:solidFill>
        </p:spPr>
        <p:txBody>
          <a:bodyPr wrap="square" rtlCol="0">
            <a:spAutoFit/>
          </a:bodyPr>
          <a:lstStyle/>
          <a:p>
            <a:pPr marL="176213" indent="-176213">
              <a:lnSpc>
                <a:spcPct val="130000"/>
              </a:lnSpc>
            </a:pPr>
            <a:r>
              <a:rPr lang="es-ES_tradnl" sz="2800" b="1" dirty="0">
                <a:solidFill>
                  <a:schemeClr val="bg1"/>
                </a:solidFill>
              </a:rPr>
              <a:t>¿</a:t>
            </a:r>
            <a:r>
              <a:rPr lang="es-ES" sz="2800" b="1" dirty="0">
                <a:solidFill>
                  <a:schemeClr val="bg1"/>
                </a:solidFill>
              </a:rPr>
              <a:t>Cuál será la metodología del trabajo</a:t>
            </a:r>
            <a:r>
              <a:rPr lang="es-ES_tradnl" sz="2800" b="1" dirty="0">
                <a:solidFill>
                  <a:schemeClr val="bg1"/>
                </a:solidFill>
              </a:rPr>
              <a:t>?</a:t>
            </a:r>
            <a:endParaRPr lang="es-ES" sz="2800" b="1" dirty="0" smtClean="0">
              <a:solidFill>
                <a:schemeClr val="bg1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581891" y="1309251"/>
            <a:ext cx="8697190" cy="470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s-ES_tradnl" sz="2400" dirty="0"/>
              <a:t>Cada año de los que dure el PDM se trabajarán </a:t>
            </a:r>
            <a:r>
              <a:rPr lang="es-ES_tradnl" sz="2400" b="1" dirty="0"/>
              <a:t>tres núcleos</a:t>
            </a:r>
            <a:r>
              <a:rPr lang="es-ES_tradnl" sz="2400" dirty="0"/>
              <a:t>, </a:t>
            </a:r>
            <a:r>
              <a:rPr lang="es-ES_tradnl" sz="2400" dirty="0" smtClean="0"/>
              <a:t>uno por trimestre</a:t>
            </a:r>
            <a:r>
              <a:rPr lang="es-ES_tradnl" sz="2400" dirty="0"/>
              <a:t>, con la metodología de la </a:t>
            </a:r>
            <a:r>
              <a:rPr lang="es-ES_tradnl" sz="2400" i="1" dirty="0" err="1"/>
              <a:t>lectio</a:t>
            </a:r>
            <a:r>
              <a:rPr lang="es-ES_tradnl" sz="2400" i="1" dirty="0"/>
              <a:t> divina</a:t>
            </a:r>
            <a:r>
              <a:rPr lang="es-ES_tradnl" sz="2400" dirty="0" smtClean="0"/>
              <a:t>.</a:t>
            </a:r>
          </a:p>
          <a:p>
            <a:pPr marL="176213" indent="-176213">
              <a:lnSpc>
                <a:spcPct val="130000"/>
              </a:lnSpc>
              <a:buFont typeface="Arial" pitchFamily="34" charset="0"/>
              <a:buChar char="•"/>
            </a:pPr>
            <a:r>
              <a:rPr lang="es-ES" sz="2400" b="1" dirty="0"/>
              <a:t>Primer año (2019/2020</a:t>
            </a:r>
            <a:r>
              <a:rPr lang="es-ES" sz="2400" b="1" dirty="0" smtClean="0"/>
              <a:t>)</a:t>
            </a:r>
          </a:p>
          <a:p>
            <a:pPr>
              <a:lnSpc>
                <a:spcPct val="130000"/>
              </a:lnSpc>
            </a:pPr>
            <a:r>
              <a:rPr lang="es-ES" sz="2400" b="1" i="1" dirty="0" smtClean="0">
                <a:solidFill>
                  <a:srgbClr val="12A638"/>
                </a:solidFill>
              </a:rPr>
              <a:t>Guiados </a:t>
            </a:r>
            <a:r>
              <a:rPr lang="es-ES" sz="2400" b="1" i="1" dirty="0">
                <a:solidFill>
                  <a:srgbClr val="12A638"/>
                </a:solidFill>
              </a:rPr>
              <a:t>por el </a:t>
            </a:r>
            <a:r>
              <a:rPr lang="es-ES" sz="2400" b="1" i="1" dirty="0" smtClean="0">
                <a:solidFill>
                  <a:srgbClr val="12A638"/>
                </a:solidFill>
              </a:rPr>
              <a:t>Espíritu: </a:t>
            </a:r>
            <a:r>
              <a:rPr lang="es-ES" sz="2400" b="1" i="1" dirty="0">
                <a:solidFill>
                  <a:srgbClr val="12A638"/>
                </a:solidFill>
              </a:rPr>
              <a:t>de Jerusalén a </a:t>
            </a:r>
            <a:r>
              <a:rPr lang="es-ES" sz="2400" b="1" i="1" dirty="0" smtClean="0">
                <a:solidFill>
                  <a:srgbClr val="12A638"/>
                </a:solidFill>
              </a:rPr>
              <a:t>Roma</a:t>
            </a:r>
            <a:r>
              <a:rPr lang="es-ES" sz="2400" b="1" dirty="0" smtClean="0">
                <a:solidFill>
                  <a:srgbClr val="12A638"/>
                </a:solidFill>
              </a:rPr>
              <a:t>.</a:t>
            </a:r>
          </a:p>
          <a:p>
            <a:pPr marL="177800" indent="-177800">
              <a:lnSpc>
                <a:spcPct val="130000"/>
              </a:lnSpc>
              <a:spcBef>
                <a:spcPts val="3000"/>
              </a:spcBef>
              <a:buFont typeface="Arial" panose="020B0604020202020204" pitchFamily="34" charset="0"/>
              <a:buChar char="•"/>
            </a:pPr>
            <a:r>
              <a:rPr lang="es-ES" sz="2400" b="1" dirty="0" smtClean="0"/>
              <a:t>Segundo año (2020/2021)</a:t>
            </a:r>
          </a:p>
          <a:p>
            <a:pPr>
              <a:lnSpc>
                <a:spcPct val="130000"/>
              </a:lnSpc>
            </a:pPr>
            <a:r>
              <a:rPr lang="es-ES_tradnl" sz="2400" b="1" i="1" dirty="0" smtClean="0">
                <a:solidFill>
                  <a:srgbClr val="12A638"/>
                </a:solidFill>
              </a:rPr>
              <a:t>Con Pedro y con Pablo, comunidades de </a:t>
            </a:r>
            <a:r>
              <a:rPr lang="es-ES_tradnl" sz="2400" b="1" i="1" dirty="0">
                <a:solidFill>
                  <a:srgbClr val="12A638"/>
                </a:solidFill>
              </a:rPr>
              <a:t>corazón </a:t>
            </a:r>
            <a:r>
              <a:rPr lang="es-ES_tradnl" sz="2400" b="1" i="1" dirty="0" smtClean="0">
                <a:solidFill>
                  <a:srgbClr val="12A638"/>
                </a:solidFill>
              </a:rPr>
              <a:t>misionero</a:t>
            </a:r>
            <a:r>
              <a:rPr lang="es-ES_tradnl" sz="2400" b="1" dirty="0" smtClean="0">
                <a:solidFill>
                  <a:srgbClr val="12A638"/>
                </a:solidFill>
              </a:rPr>
              <a:t>.</a:t>
            </a:r>
          </a:p>
          <a:p>
            <a:pPr marL="177800" indent="-177800">
              <a:lnSpc>
                <a:spcPct val="130000"/>
              </a:lnSpc>
              <a:spcBef>
                <a:spcPts val="3000"/>
              </a:spcBef>
              <a:buFont typeface="Arial" panose="020B0604020202020204" pitchFamily="34" charset="0"/>
              <a:buChar char="•"/>
            </a:pPr>
            <a:r>
              <a:rPr lang="es-ES_tradnl" sz="2400" b="1" dirty="0" smtClean="0"/>
              <a:t>Tercer año (2021/2022)</a:t>
            </a:r>
          </a:p>
          <a:p>
            <a:pPr>
              <a:lnSpc>
                <a:spcPct val="130000"/>
              </a:lnSpc>
            </a:pPr>
            <a:r>
              <a:rPr lang="es-ES_tradnl" sz="2400" b="1" i="1" dirty="0" smtClean="0">
                <a:solidFill>
                  <a:srgbClr val="12A638"/>
                </a:solidFill>
              </a:rPr>
              <a:t>Siendo servidores fieles a la misión de la Iglesia: Santiago y Juan</a:t>
            </a:r>
            <a:r>
              <a:rPr lang="es-ES_tradnl" sz="2400" b="1" dirty="0" smtClean="0">
                <a:solidFill>
                  <a:srgbClr val="12A638"/>
                </a:solidFill>
              </a:rPr>
              <a:t>.</a:t>
            </a:r>
            <a:endParaRPr lang="es-ES" sz="2400" b="1" dirty="0">
              <a:solidFill>
                <a:srgbClr val="12A6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5412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Logo PDM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77492" y="0"/>
            <a:ext cx="1848108" cy="1362265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623444" y="571499"/>
            <a:ext cx="6452766" cy="607218"/>
          </a:xfrm>
          <a:prstGeom prst="rect">
            <a:avLst/>
          </a:prstGeom>
          <a:solidFill>
            <a:srgbClr val="12A638"/>
          </a:solidFill>
        </p:spPr>
        <p:txBody>
          <a:bodyPr wrap="square" rtlCol="0">
            <a:spAutoFit/>
          </a:bodyPr>
          <a:lstStyle/>
          <a:p>
            <a:pPr marL="176213" indent="-176213">
              <a:lnSpc>
                <a:spcPct val="130000"/>
              </a:lnSpc>
            </a:pPr>
            <a:r>
              <a:rPr lang="es-ES_tradnl" sz="2800" b="1" dirty="0">
                <a:solidFill>
                  <a:schemeClr val="bg1"/>
                </a:solidFill>
              </a:rPr>
              <a:t>¿</a:t>
            </a:r>
            <a:r>
              <a:rPr lang="es-ES" sz="2800" b="1" dirty="0">
                <a:solidFill>
                  <a:schemeClr val="bg1"/>
                </a:solidFill>
              </a:rPr>
              <a:t>Cuál será la metodología del trabajo</a:t>
            </a:r>
            <a:r>
              <a:rPr lang="es-ES_tradnl" sz="2800" b="1" dirty="0">
                <a:solidFill>
                  <a:schemeClr val="bg1"/>
                </a:solidFill>
              </a:rPr>
              <a:t>?</a:t>
            </a:r>
            <a:endParaRPr lang="es-ES" sz="2800" b="1" dirty="0" smtClean="0">
              <a:solidFill>
                <a:schemeClr val="bg1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581890" y="1159123"/>
            <a:ext cx="9243710" cy="5853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s-ES_tradnl" sz="2400" dirty="0" smtClean="0"/>
              <a:t>Cada uno de los núcleos se trabajará en tres encuentros.</a:t>
            </a:r>
          </a:p>
          <a:p>
            <a:pPr marL="176213" indent="-176213">
              <a:lnSpc>
                <a:spcPct val="130000"/>
              </a:lnSpc>
              <a:buFont typeface="Arial" pitchFamily="34" charset="0"/>
              <a:buChar char="•"/>
            </a:pPr>
            <a:r>
              <a:rPr lang="es-ES" sz="2400" b="1" dirty="0"/>
              <a:t>Primer </a:t>
            </a:r>
            <a:r>
              <a:rPr lang="es-ES" sz="2400" b="1" dirty="0" smtClean="0"/>
              <a:t>encuentro</a:t>
            </a:r>
          </a:p>
          <a:p>
            <a:pPr marL="177800">
              <a:lnSpc>
                <a:spcPct val="130000"/>
              </a:lnSpc>
            </a:pPr>
            <a:r>
              <a:rPr lang="es-ES" sz="2400" dirty="0" smtClean="0"/>
              <a:t>Presentación del núcleo y del texto bíblico sobre el que hacer la </a:t>
            </a:r>
            <a:r>
              <a:rPr lang="es-ES" sz="2400" i="1" dirty="0" err="1" smtClean="0"/>
              <a:t>lectio</a:t>
            </a:r>
            <a:r>
              <a:rPr lang="es-ES" sz="2400" i="1" dirty="0" smtClean="0"/>
              <a:t> divina.</a:t>
            </a:r>
            <a:endParaRPr lang="es-ES" sz="2400" dirty="0" smtClean="0"/>
          </a:p>
          <a:p>
            <a:pPr marL="177800" indent="-1778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s-ES" sz="2400" b="1" dirty="0" smtClean="0"/>
              <a:t>Segundo encuentro</a:t>
            </a:r>
          </a:p>
          <a:p>
            <a:pPr marL="177800">
              <a:lnSpc>
                <a:spcPct val="130000"/>
              </a:lnSpc>
            </a:pPr>
            <a:r>
              <a:rPr lang="es-ES_tradnl" sz="2400" dirty="0"/>
              <a:t>Se dedicará a la </a:t>
            </a:r>
            <a:r>
              <a:rPr lang="es-ES_tradnl" sz="2400" i="1" dirty="0" err="1"/>
              <a:t>lectio</a:t>
            </a:r>
            <a:r>
              <a:rPr lang="es-ES_tradnl" sz="2400" i="1" dirty="0"/>
              <a:t> divina</a:t>
            </a:r>
            <a:r>
              <a:rPr lang="es-ES_tradnl" sz="2400" dirty="0"/>
              <a:t> y a la reflexión del tema.</a:t>
            </a:r>
            <a:endParaRPr lang="es-ES_tradnl" sz="2400" dirty="0" smtClean="0"/>
          </a:p>
          <a:p>
            <a:pPr marL="177800" indent="-1778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s-ES_tradnl" sz="2400" b="1" dirty="0" smtClean="0"/>
              <a:t>Tercer encuentro</a:t>
            </a:r>
          </a:p>
          <a:p>
            <a:pPr marL="177800">
              <a:lnSpc>
                <a:spcPct val="130000"/>
              </a:lnSpc>
            </a:pPr>
            <a:r>
              <a:rPr lang="es-ES_tradnl" sz="2400" dirty="0" smtClean="0"/>
              <a:t>Hacer de </a:t>
            </a:r>
            <a:r>
              <a:rPr lang="es-ES_tradnl" sz="2400" dirty="0"/>
              <a:t>síntesis de lo orado y reflexionado durante la </a:t>
            </a:r>
            <a:r>
              <a:rPr lang="es-ES_tradnl" sz="2400" i="1" dirty="0" err="1"/>
              <a:t>lectio</a:t>
            </a:r>
            <a:r>
              <a:rPr lang="es-ES_tradnl" sz="2400" dirty="0"/>
              <a:t>, </a:t>
            </a:r>
            <a:r>
              <a:rPr lang="es-ES_tradnl" sz="2400" dirty="0" smtClean="0"/>
              <a:t>y un momento </a:t>
            </a:r>
            <a:r>
              <a:rPr lang="es-ES_tradnl" sz="2400" dirty="0"/>
              <a:t>para considerar qué iniciativas o experiencias pastorales de carácter misionero que el grupo piensa que son las que mejor pueden ayudar a manifestar que nuestra comunidad es </a:t>
            </a:r>
            <a:r>
              <a:rPr lang="es-ES_tradnl" sz="2400" i="1" dirty="0"/>
              <a:t>una comunidad cristiana de corazón </a:t>
            </a:r>
            <a:r>
              <a:rPr lang="es-ES_tradnl" sz="2400" i="1" dirty="0" smtClean="0"/>
              <a:t>misionero</a:t>
            </a:r>
            <a:r>
              <a:rPr lang="es-ES_tradnl" sz="2400" dirty="0" smtClean="0"/>
              <a:t>.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xmlns="" val="3043039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Logo PDM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77492" y="0"/>
            <a:ext cx="1848108" cy="1362265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623444" y="571499"/>
            <a:ext cx="6452766" cy="607218"/>
          </a:xfrm>
          <a:prstGeom prst="rect">
            <a:avLst/>
          </a:prstGeom>
          <a:solidFill>
            <a:srgbClr val="12A638"/>
          </a:solidFill>
        </p:spPr>
        <p:txBody>
          <a:bodyPr wrap="square" rtlCol="0">
            <a:spAutoFit/>
          </a:bodyPr>
          <a:lstStyle/>
          <a:p>
            <a:pPr marL="176213" indent="-176213">
              <a:lnSpc>
                <a:spcPct val="130000"/>
              </a:lnSpc>
            </a:pPr>
            <a:r>
              <a:rPr lang="es-ES_tradnl" sz="2800" b="1" dirty="0">
                <a:solidFill>
                  <a:schemeClr val="bg1"/>
                </a:solidFill>
              </a:rPr>
              <a:t>¿</a:t>
            </a:r>
            <a:r>
              <a:rPr lang="es-ES" sz="2800" b="1" dirty="0">
                <a:solidFill>
                  <a:schemeClr val="bg1"/>
                </a:solidFill>
              </a:rPr>
              <a:t>Cuál será la metodología del trabajo</a:t>
            </a:r>
            <a:r>
              <a:rPr lang="es-ES_tradnl" sz="2800" b="1" dirty="0">
                <a:solidFill>
                  <a:schemeClr val="bg1"/>
                </a:solidFill>
              </a:rPr>
              <a:t>?</a:t>
            </a:r>
            <a:endParaRPr lang="es-ES" sz="2800" b="1" dirty="0" smtClean="0">
              <a:solidFill>
                <a:schemeClr val="bg1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581890" y="1159123"/>
            <a:ext cx="9243710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s-ES_tradnl" sz="2400" b="1" dirty="0"/>
              <a:t>Compartir y </a:t>
            </a:r>
            <a:r>
              <a:rPr lang="es-ES_tradnl" sz="2400" b="1" dirty="0" smtClean="0"/>
              <a:t> </a:t>
            </a:r>
            <a:r>
              <a:rPr lang="es-ES_tradnl" sz="2400" b="1" dirty="0" smtClean="0"/>
              <a:t>hacer </a:t>
            </a:r>
            <a:r>
              <a:rPr lang="es-ES_tradnl" sz="2400" b="1" dirty="0" smtClean="0"/>
              <a:t>discernimiento </a:t>
            </a:r>
            <a:r>
              <a:rPr lang="es-ES_tradnl" sz="2400" b="1" dirty="0"/>
              <a:t>comunitario de las iniciativas pastorales misioneras</a:t>
            </a:r>
            <a:endParaRPr lang="es-ES" sz="2400" dirty="0"/>
          </a:p>
        </p:txBody>
      </p:sp>
      <p:sp>
        <p:nvSpPr>
          <p:cNvPr id="4" name="3 CuadroTexto"/>
          <p:cNvSpPr txBox="1"/>
          <p:nvPr/>
        </p:nvSpPr>
        <p:spPr>
          <a:xfrm>
            <a:off x="581890" y="2279170"/>
            <a:ext cx="924371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s-ES_tradnl" sz="2400" dirty="0"/>
              <a:t>El párroco, o la persona responsable de la realidad eclesial a la que pertenecen los grupos del PDM, estudiará y discernirá, junto con </a:t>
            </a:r>
            <a:r>
              <a:rPr lang="es-ES_tradnl" sz="2400" dirty="0" smtClean="0"/>
              <a:t>los Consejos </a:t>
            </a:r>
            <a:r>
              <a:rPr lang="es-ES_tradnl" sz="2400" dirty="0"/>
              <a:t>respectivos (Consejo Pastoral, Consejo Económico, etc.), aquellas iniciativas que más convengan a su realidad y juntos estudiarán cómo ponerlas en marcha o mejorarlas o adaptarlas.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xmlns="" val="3986963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Logo PDM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77492" y="0"/>
            <a:ext cx="1848108" cy="1362265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623444" y="571499"/>
            <a:ext cx="6452766" cy="607218"/>
          </a:xfrm>
          <a:prstGeom prst="rect">
            <a:avLst/>
          </a:prstGeom>
          <a:solidFill>
            <a:srgbClr val="12A638"/>
          </a:solidFill>
        </p:spPr>
        <p:txBody>
          <a:bodyPr wrap="square" rtlCol="0">
            <a:spAutoFit/>
          </a:bodyPr>
          <a:lstStyle/>
          <a:p>
            <a:pPr marL="176213" indent="-176213">
              <a:lnSpc>
                <a:spcPct val="130000"/>
              </a:lnSpc>
            </a:pPr>
            <a:r>
              <a:rPr lang="es-ES_tradnl" sz="2800" b="1" dirty="0">
                <a:solidFill>
                  <a:schemeClr val="bg1"/>
                </a:solidFill>
              </a:rPr>
              <a:t>¿</a:t>
            </a:r>
            <a:r>
              <a:rPr lang="es-ES" sz="2800" b="1" dirty="0">
                <a:solidFill>
                  <a:schemeClr val="bg1"/>
                </a:solidFill>
              </a:rPr>
              <a:t>Cuál será la metodología del trabajo</a:t>
            </a:r>
            <a:r>
              <a:rPr lang="es-ES_tradnl" sz="2800" b="1" dirty="0">
                <a:solidFill>
                  <a:schemeClr val="bg1"/>
                </a:solidFill>
              </a:rPr>
              <a:t>?</a:t>
            </a:r>
            <a:endParaRPr lang="es-ES" sz="2800" b="1" dirty="0" smtClean="0">
              <a:solidFill>
                <a:schemeClr val="bg1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581890" y="1159123"/>
            <a:ext cx="9243710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s-ES_tradnl" sz="2400" b="1" dirty="0"/>
              <a:t>Compartir y </a:t>
            </a:r>
            <a:r>
              <a:rPr lang="es-ES_tradnl" sz="2400" b="1" dirty="0" smtClean="0"/>
              <a:t>hacer discernimiento </a:t>
            </a:r>
            <a:r>
              <a:rPr lang="es-ES_tradnl" sz="2400" b="1" dirty="0"/>
              <a:t>comunitario de las iniciativas pastorales misioneras</a:t>
            </a:r>
            <a:endParaRPr lang="es-ES" sz="2400" dirty="0"/>
          </a:p>
        </p:txBody>
      </p:sp>
      <p:sp>
        <p:nvSpPr>
          <p:cNvPr id="4" name="3 CuadroTexto"/>
          <p:cNvSpPr txBox="1"/>
          <p:nvPr/>
        </p:nvSpPr>
        <p:spPr>
          <a:xfrm>
            <a:off x="581890" y="2279170"/>
            <a:ext cx="9243710" cy="1532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s-ES_tradnl" sz="2400" dirty="0"/>
              <a:t>Esto mismo se puede realizar entre todas las realidades eclesiales del arciprestazgo, zona o barrio, o pueblos cercanos, </a:t>
            </a:r>
            <a:r>
              <a:rPr lang="es-ES_tradnl" sz="2400" dirty="0" smtClean="0"/>
              <a:t>etc.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s-ES_tradnl" sz="2400" dirty="0" smtClean="0"/>
              <a:t>Y </a:t>
            </a:r>
            <a:r>
              <a:rPr lang="es-ES_tradnl" sz="2400" dirty="0"/>
              <a:t>en cada una de las Vicarías Territoriales</a:t>
            </a:r>
            <a:r>
              <a:rPr lang="es-ES_tradnl" sz="2400" dirty="0" smtClean="0"/>
              <a:t>.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xmlns="" val="4164687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Logo PDM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77492" y="0"/>
            <a:ext cx="1848108" cy="1362265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2168447" y="1197910"/>
            <a:ext cx="7422362" cy="2012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indent="-176213">
              <a:lnSpc>
                <a:spcPct val="130000"/>
              </a:lnSpc>
              <a:buFont typeface="Arial" pitchFamily="34" charset="0"/>
              <a:buChar char="•"/>
            </a:pPr>
            <a:r>
              <a:rPr lang="es-ES" sz="2400" dirty="0" smtClean="0"/>
              <a:t>Una nueva propuesta que nos hace nuestro </a:t>
            </a:r>
          </a:p>
          <a:p>
            <a:pPr marL="176213">
              <a:lnSpc>
                <a:spcPct val="130000"/>
              </a:lnSpc>
            </a:pPr>
            <a:r>
              <a:rPr lang="es-ES" sz="2400" dirty="0" smtClean="0"/>
              <a:t>cardenal-arzobispo, don Carlos </a:t>
            </a:r>
            <a:r>
              <a:rPr lang="es-ES" sz="2400" dirty="0" err="1" smtClean="0"/>
              <a:t>Osoro</a:t>
            </a:r>
            <a:r>
              <a:rPr lang="es-ES" sz="2400" dirty="0" smtClean="0"/>
              <a:t>, para continuar </a:t>
            </a:r>
          </a:p>
          <a:p>
            <a:pPr marL="176213">
              <a:lnSpc>
                <a:spcPct val="130000"/>
              </a:lnSpc>
              <a:spcAft>
                <a:spcPts val="1200"/>
              </a:spcAft>
            </a:pPr>
            <a:r>
              <a:rPr lang="es-ES" sz="2400" dirty="0" smtClean="0"/>
              <a:t>el trabajo emprendido con el PDE y durante el Año Mariano.</a:t>
            </a:r>
          </a:p>
        </p:txBody>
      </p:sp>
      <p:pic>
        <p:nvPicPr>
          <p:cNvPr id="4" name="3 Imagen" descr="Foto de don Carlo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28468"/>
            <a:ext cx="2323061" cy="27009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5 CuadroTexto"/>
          <p:cNvSpPr txBox="1"/>
          <p:nvPr/>
        </p:nvSpPr>
        <p:spPr>
          <a:xfrm>
            <a:off x="2265221" y="571499"/>
            <a:ext cx="3584861" cy="607218"/>
          </a:xfrm>
          <a:prstGeom prst="rect">
            <a:avLst/>
          </a:prstGeom>
          <a:solidFill>
            <a:srgbClr val="12A638"/>
          </a:solidFill>
        </p:spPr>
        <p:txBody>
          <a:bodyPr wrap="square" rtlCol="0">
            <a:spAutoFit/>
          </a:bodyPr>
          <a:lstStyle/>
          <a:p>
            <a:pPr marL="176213" indent="-176213">
              <a:lnSpc>
                <a:spcPct val="130000"/>
              </a:lnSpc>
            </a:pPr>
            <a:r>
              <a:rPr lang="es-ES" sz="2800" b="1" dirty="0" smtClean="0">
                <a:solidFill>
                  <a:schemeClr val="bg1"/>
                </a:solidFill>
              </a:rPr>
              <a:t>¿Qué es el PDM?</a:t>
            </a:r>
          </a:p>
        </p:txBody>
      </p:sp>
      <p:pic>
        <p:nvPicPr>
          <p:cNvPr id="8" name="7 Imagen" descr="Cartel_5_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26738" y="3408218"/>
            <a:ext cx="2249215" cy="3148444"/>
          </a:xfrm>
          <a:prstGeom prst="rect">
            <a:avLst/>
          </a:prstGeom>
        </p:spPr>
      </p:pic>
      <p:pic>
        <p:nvPicPr>
          <p:cNvPr id="9" name="8 Imagen" descr="Cartel del Año marian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96740" y="3567453"/>
            <a:ext cx="2827342" cy="2670466"/>
          </a:xfrm>
          <a:prstGeom prst="rect">
            <a:avLst/>
          </a:prstGeom>
        </p:spPr>
      </p:pic>
      <p:pic>
        <p:nvPicPr>
          <p:cNvPr id="11" name="10 Imagen" descr="PDM_Cartel_definitivo_junio 2019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80422" y="3265397"/>
            <a:ext cx="2100651" cy="2970190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1866437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Logo PDM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77492" y="0"/>
            <a:ext cx="1848108" cy="1362265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623444" y="571499"/>
            <a:ext cx="6452766" cy="607218"/>
          </a:xfrm>
          <a:prstGeom prst="rect">
            <a:avLst/>
          </a:prstGeom>
          <a:solidFill>
            <a:srgbClr val="12A638"/>
          </a:solidFill>
        </p:spPr>
        <p:txBody>
          <a:bodyPr wrap="square" rtlCol="0">
            <a:spAutoFit/>
          </a:bodyPr>
          <a:lstStyle/>
          <a:p>
            <a:pPr marL="176213" indent="-176213">
              <a:lnSpc>
                <a:spcPct val="130000"/>
              </a:lnSpc>
            </a:pPr>
            <a:r>
              <a:rPr lang="es-ES_tradnl" sz="2800" b="1" dirty="0">
                <a:solidFill>
                  <a:schemeClr val="bg1"/>
                </a:solidFill>
              </a:rPr>
              <a:t>¿</a:t>
            </a:r>
            <a:r>
              <a:rPr lang="es-ES" sz="2800" b="1" dirty="0">
                <a:solidFill>
                  <a:schemeClr val="bg1"/>
                </a:solidFill>
              </a:rPr>
              <a:t>Cuál será la metodología del trabajo</a:t>
            </a:r>
            <a:r>
              <a:rPr lang="es-ES_tradnl" sz="2800" b="1" dirty="0">
                <a:solidFill>
                  <a:schemeClr val="bg1"/>
                </a:solidFill>
              </a:rPr>
              <a:t>?</a:t>
            </a:r>
            <a:endParaRPr lang="es-ES" sz="2800" b="1" dirty="0" smtClean="0">
              <a:solidFill>
                <a:schemeClr val="bg1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581890" y="1159123"/>
            <a:ext cx="9243710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s-ES_tradnl" sz="2400" b="1" dirty="0"/>
              <a:t>Compartir y </a:t>
            </a:r>
            <a:r>
              <a:rPr lang="es-ES_tradnl" sz="2400" b="1" dirty="0" smtClean="0"/>
              <a:t>hacer discernimiento </a:t>
            </a:r>
            <a:r>
              <a:rPr lang="es-ES_tradnl" sz="2400" b="1" dirty="0"/>
              <a:t>comunitario de las iniciativas pastorales misioneras</a:t>
            </a:r>
            <a:endParaRPr lang="es-ES" sz="2400" dirty="0"/>
          </a:p>
        </p:txBody>
      </p:sp>
      <p:sp>
        <p:nvSpPr>
          <p:cNvPr id="4" name="3 CuadroTexto"/>
          <p:cNvSpPr txBox="1"/>
          <p:nvPr/>
        </p:nvSpPr>
        <p:spPr>
          <a:xfrm>
            <a:off x="581890" y="2074450"/>
            <a:ext cx="9243710" cy="408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3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_tradnl" sz="2400" dirty="0"/>
              <a:t>La síntesis de todo </a:t>
            </a:r>
            <a:r>
              <a:rPr lang="es-ES_tradnl" sz="2400" dirty="0" smtClean="0"/>
              <a:t>se </a:t>
            </a:r>
            <a:r>
              <a:rPr lang="es-ES_tradnl" sz="2400" dirty="0"/>
              <a:t>hará llegar </a:t>
            </a:r>
            <a:r>
              <a:rPr lang="es-ES_tradnl" sz="2400" dirty="0" smtClean="0"/>
              <a:t>a </a:t>
            </a:r>
            <a:r>
              <a:rPr lang="es-ES_tradnl" sz="2400" dirty="0"/>
              <a:t>todos los grupos de </a:t>
            </a:r>
            <a:r>
              <a:rPr lang="es-ES_tradnl" sz="2400" dirty="0" smtClean="0"/>
              <a:t>trabajo.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s-ES_tradnl" sz="2400" dirty="0" smtClean="0"/>
              <a:t>Una </a:t>
            </a:r>
            <a:r>
              <a:rPr lang="es-ES_tradnl" sz="2400" dirty="0"/>
              <a:t>vez finalizados los trabajos de cada uno de los años del PDM</a:t>
            </a:r>
            <a:r>
              <a:rPr lang="es-ES_tradnl" sz="2400" dirty="0" smtClean="0"/>
              <a:t>, el cardenal-arzobispo </a:t>
            </a:r>
            <a:r>
              <a:rPr lang="es-ES_tradnl" sz="2400" dirty="0"/>
              <a:t>junto con el Consejo Episcopal y los demás Consejos diocesanos hará el discernimiento final y propondrá aquellas iniciativas pastorales-misioneras que consideren más oportunas para el conjunto de la archidiócesis de Madrid</a:t>
            </a:r>
            <a:r>
              <a:rPr lang="es-ES_tradnl" sz="2400" dirty="0" smtClean="0"/>
              <a:t>.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s-ES_tradnl" sz="2400" dirty="0"/>
              <a:t>Al final de los tres años habrá un acto conclusivo en el que se presentará </a:t>
            </a:r>
            <a:r>
              <a:rPr lang="es-ES_tradnl" sz="2400" i="1" dirty="0"/>
              <a:t>el documento final del PDM</a:t>
            </a:r>
            <a:r>
              <a:rPr lang="es-ES_tradnl" sz="2400" dirty="0"/>
              <a:t>.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xmlns="" val="4234071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Logo PDM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77492" y="0"/>
            <a:ext cx="1848108" cy="1362265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623444" y="571499"/>
            <a:ext cx="6452766" cy="607218"/>
          </a:xfrm>
          <a:prstGeom prst="rect">
            <a:avLst/>
          </a:prstGeom>
          <a:solidFill>
            <a:srgbClr val="12A638"/>
          </a:solidFill>
        </p:spPr>
        <p:txBody>
          <a:bodyPr wrap="square" rtlCol="0">
            <a:spAutoFit/>
          </a:bodyPr>
          <a:lstStyle/>
          <a:p>
            <a:pPr marL="176213" indent="-176213">
              <a:lnSpc>
                <a:spcPct val="130000"/>
              </a:lnSpc>
            </a:pPr>
            <a:r>
              <a:rPr lang="es-ES" sz="2800" b="1" dirty="0" smtClean="0">
                <a:solidFill>
                  <a:schemeClr val="bg1"/>
                </a:solidFill>
              </a:rPr>
              <a:t>Calendario del PDM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581890" y="1255570"/>
            <a:ext cx="9243710" cy="4222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lnSpc>
                <a:spcPct val="13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2400" b="1" dirty="0" smtClean="0"/>
              <a:t>Primer </a:t>
            </a:r>
            <a:r>
              <a:rPr lang="es-ES" sz="2400" b="1" dirty="0"/>
              <a:t>núcleo</a:t>
            </a:r>
            <a:r>
              <a:rPr lang="es-ES" sz="2400" b="1" i="1" dirty="0"/>
              <a:t>: Felipe, guiado por el Espíritu, se acerca al eunuco </a:t>
            </a:r>
            <a:r>
              <a:rPr lang="es-ES" sz="2400" b="1" i="1" dirty="0" smtClean="0"/>
              <a:t>etíope</a:t>
            </a:r>
            <a:r>
              <a:rPr lang="es-ES" sz="2400" b="1" dirty="0" smtClean="0"/>
              <a:t>.</a:t>
            </a:r>
          </a:p>
          <a:p>
            <a:pPr marL="177800">
              <a:lnSpc>
                <a:spcPct val="130000"/>
              </a:lnSpc>
              <a:spcAft>
                <a:spcPts val="1200"/>
              </a:spcAft>
            </a:pPr>
            <a:r>
              <a:rPr lang="es-ES" sz="2400" b="1" dirty="0" smtClean="0">
                <a:solidFill>
                  <a:srgbClr val="12A638"/>
                </a:solidFill>
              </a:rPr>
              <a:t>Noviembre-diciembre de 2019.</a:t>
            </a:r>
          </a:p>
          <a:p>
            <a:pPr marL="177800" indent="-177800">
              <a:lnSpc>
                <a:spcPct val="13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2400" b="1" dirty="0" smtClean="0"/>
              <a:t>Segundo </a:t>
            </a:r>
            <a:r>
              <a:rPr lang="es-ES" sz="2400" b="1" dirty="0"/>
              <a:t>núcleo: </a:t>
            </a:r>
            <a:r>
              <a:rPr lang="es-ES" sz="2400" b="1" i="1" dirty="0"/>
              <a:t>Pedro, guiado por el Espíritu, va a casa de </a:t>
            </a:r>
            <a:r>
              <a:rPr lang="es-ES" sz="2400" b="1" i="1" dirty="0" smtClean="0"/>
              <a:t>Cornelio</a:t>
            </a:r>
            <a:r>
              <a:rPr lang="es-ES" sz="2400" b="1" dirty="0" smtClean="0"/>
              <a:t>.</a:t>
            </a:r>
          </a:p>
          <a:p>
            <a:pPr marL="177800">
              <a:lnSpc>
                <a:spcPct val="130000"/>
              </a:lnSpc>
              <a:spcAft>
                <a:spcPts val="1200"/>
              </a:spcAft>
              <a:tabLst>
                <a:tab pos="177800" algn="l"/>
              </a:tabLst>
            </a:pPr>
            <a:r>
              <a:rPr lang="es-ES" sz="2400" b="1" dirty="0" smtClean="0">
                <a:solidFill>
                  <a:srgbClr val="12A638"/>
                </a:solidFill>
              </a:rPr>
              <a:t>Enero-marzo de 2020.</a:t>
            </a:r>
          </a:p>
          <a:p>
            <a:pPr marL="177800" indent="-177800">
              <a:lnSpc>
                <a:spcPct val="13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2400" b="1" dirty="0" smtClean="0"/>
              <a:t>Tercer </a:t>
            </a:r>
            <a:r>
              <a:rPr lang="es-ES" sz="2400" b="1" dirty="0"/>
              <a:t>núcleo: </a:t>
            </a:r>
            <a:r>
              <a:rPr lang="es-ES" sz="2400" b="1" i="1" dirty="0"/>
              <a:t>Pablo, guiado por el Espíritu, llega a </a:t>
            </a:r>
            <a:r>
              <a:rPr lang="es-ES" sz="2400" b="1" i="1" dirty="0" smtClean="0"/>
              <a:t>Macedonia</a:t>
            </a:r>
            <a:r>
              <a:rPr lang="es-ES" sz="2400" b="1" dirty="0" smtClean="0"/>
              <a:t>.</a:t>
            </a:r>
          </a:p>
          <a:p>
            <a:pPr marL="177800">
              <a:lnSpc>
                <a:spcPct val="130000"/>
              </a:lnSpc>
              <a:spcAft>
                <a:spcPts val="1200"/>
              </a:spcAft>
            </a:pPr>
            <a:r>
              <a:rPr lang="es-ES" sz="2400" b="1" dirty="0" smtClean="0">
                <a:solidFill>
                  <a:srgbClr val="12A638"/>
                </a:solidFill>
              </a:rPr>
              <a:t>Abril-mayo de 2020.</a:t>
            </a:r>
          </a:p>
        </p:txBody>
      </p:sp>
    </p:spTree>
    <p:extLst>
      <p:ext uri="{BB962C8B-B14F-4D97-AF65-F5344CB8AC3E}">
        <p14:creationId xmlns:p14="http://schemas.microsoft.com/office/powerpoint/2010/main" xmlns="" val="571612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Logo PDM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77492" y="0"/>
            <a:ext cx="1848108" cy="1362265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623444" y="571499"/>
            <a:ext cx="6452766" cy="607218"/>
          </a:xfrm>
          <a:prstGeom prst="rect">
            <a:avLst/>
          </a:prstGeom>
          <a:solidFill>
            <a:srgbClr val="12A638"/>
          </a:solidFill>
        </p:spPr>
        <p:txBody>
          <a:bodyPr wrap="square" rtlCol="0">
            <a:spAutoFit/>
          </a:bodyPr>
          <a:lstStyle/>
          <a:p>
            <a:pPr marL="176213" indent="-176213">
              <a:lnSpc>
                <a:spcPct val="130000"/>
              </a:lnSpc>
            </a:pPr>
            <a:r>
              <a:rPr lang="es-ES" sz="2800" b="1" dirty="0" smtClean="0">
                <a:solidFill>
                  <a:schemeClr val="bg1"/>
                </a:solidFill>
              </a:rPr>
              <a:t>Sentido de los textos del primer año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581890" y="1255570"/>
            <a:ext cx="9243710" cy="4721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lnSpc>
                <a:spcPct val="13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2400" b="1" dirty="0" smtClean="0"/>
              <a:t>Primer </a:t>
            </a:r>
            <a:r>
              <a:rPr lang="es-ES" sz="2400" b="1" dirty="0"/>
              <a:t>núcleo</a:t>
            </a:r>
            <a:r>
              <a:rPr lang="es-ES" sz="2400" b="1" i="1" dirty="0"/>
              <a:t>: Felipe, guiado por el Espíritu, se acerca al eunuco </a:t>
            </a:r>
            <a:r>
              <a:rPr lang="es-ES" sz="2400" b="1" i="1" dirty="0" smtClean="0"/>
              <a:t>etíope </a:t>
            </a:r>
            <a:r>
              <a:rPr lang="es-ES" sz="2400" dirty="0"/>
              <a:t>(cf. </a:t>
            </a:r>
            <a:r>
              <a:rPr lang="es-ES" sz="2400" dirty="0" err="1"/>
              <a:t>Hch</a:t>
            </a:r>
            <a:r>
              <a:rPr lang="es-ES" sz="2400" dirty="0"/>
              <a:t> 8,26-40)</a:t>
            </a:r>
            <a:r>
              <a:rPr lang="es-ES" sz="2400" b="1" dirty="0" smtClean="0"/>
              <a:t>.</a:t>
            </a:r>
          </a:p>
          <a:p>
            <a:pPr marL="177800">
              <a:lnSpc>
                <a:spcPct val="130000"/>
              </a:lnSpc>
              <a:spcAft>
                <a:spcPts val="1200"/>
              </a:spcAft>
            </a:pPr>
            <a:r>
              <a:rPr lang="es-ES" sz="2400" dirty="0"/>
              <a:t>Desde </a:t>
            </a:r>
            <a:r>
              <a:rPr lang="es-ES" sz="2400" dirty="0" smtClean="0"/>
              <a:t>la </a:t>
            </a:r>
            <a:r>
              <a:rPr lang="es-ES" sz="2400" dirty="0"/>
              <a:t>perspectiva de </a:t>
            </a:r>
            <a:r>
              <a:rPr lang="es-ES" sz="2400" dirty="0" smtClean="0"/>
              <a:t>una eclesialidad </a:t>
            </a:r>
            <a:r>
              <a:rPr lang="es-ES" sz="2400" dirty="0"/>
              <a:t>misionera, en permanente vinculación al Espíritu Santo, </a:t>
            </a:r>
            <a:r>
              <a:rPr lang="es-ES" sz="2400" dirty="0" smtClean="0"/>
              <a:t>proponemos, </a:t>
            </a:r>
            <a:r>
              <a:rPr lang="es-ES" sz="2400" dirty="0"/>
              <a:t>en primer lugar, el texto que habla del diácono Felipe, y cómo, guiado por el Espíritu, se acerca al eunuco </a:t>
            </a:r>
            <a:r>
              <a:rPr lang="es-ES" sz="2400" dirty="0" smtClean="0"/>
              <a:t>etíope.</a:t>
            </a:r>
          </a:p>
          <a:p>
            <a:pPr marL="177800">
              <a:lnSpc>
                <a:spcPct val="130000"/>
              </a:lnSpc>
              <a:spcAft>
                <a:spcPts val="1200"/>
              </a:spcAft>
            </a:pPr>
            <a:r>
              <a:rPr lang="es-ES" sz="2400" dirty="0" smtClean="0"/>
              <a:t>En este pasaje, según el papa Francisco, encontramos los tres momentos de la evangelización: la docilidad a la acción del Espíritu, el diálogo propio de la evangelización, la fuerza del sacramento.</a:t>
            </a:r>
          </a:p>
        </p:txBody>
      </p:sp>
    </p:spTree>
    <p:extLst>
      <p:ext uri="{BB962C8B-B14F-4D97-AF65-F5344CB8AC3E}">
        <p14:creationId xmlns:p14="http://schemas.microsoft.com/office/powerpoint/2010/main" xmlns="" val="1565285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Logo PDM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77492" y="0"/>
            <a:ext cx="1848108" cy="1362265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623444" y="571499"/>
            <a:ext cx="6452766" cy="607218"/>
          </a:xfrm>
          <a:prstGeom prst="rect">
            <a:avLst/>
          </a:prstGeom>
          <a:solidFill>
            <a:srgbClr val="12A638"/>
          </a:solidFill>
        </p:spPr>
        <p:txBody>
          <a:bodyPr wrap="square" rtlCol="0">
            <a:spAutoFit/>
          </a:bodyPr>
          <a:lstStyle/>
          <a:p>
            <a:pPr marL="176213" indent="-176213">
              <a:lnSpc>
                <a:spcPct val="130000"/>
              </a:lnSpc>
            </a:pPr>
            <a:r>
              <a:rPr lang="es-ES" sz="2800" b="1" dirty="0" smtClean="0">
                <a:solidFill>
                  <a:schemeClr val="bg1"/>
                </a:solidFill>
              </a:rPr>
              <a:t>Sentido de los textos del primer año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581890" y="1255570"/>
            <a:ext cx="9243710" cy="31270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lnSpc>
                <a:spcPct val="13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2400" b="1" dirty="0" smtClean="0"/>
              <a:t>Segundo </a:t>
            </a:r>
            <a:r>
              <a:rPr lang="es-ES" sz="2400" b="1" dirty="0"/>
              <a:t>núcleo: </a:t>
            </a:r>
            <a:r>
              <a:rPr lang="es-ES" sz="2400" b="1" i="1" dirty="0"/>
              <a:t>Pedro, guiado por el Espíritu, va a casa de </a:t>
            </a:r>
            <a:r>
              <a:rPr lang="es-ES" sz="2400" b="1" i="1" dirty="0" smtClean="0"/>
              <a:t>Cornelio </a:t>
            </a:r>
            <a:r>
              <a:rPr lang="es-ES" sz="2400" dirty="0"/>
              <a:t> (cf. </a:t>
            </a:r>
            <a:r>
              <a:rPr lang="es-ES" sz="2400" dirty="0" err="1"/>
              <a:t>Hch</a:t>
            </a:r>
            <a:r>
              <a:rPr lang="es-ES" sz="2400" dirty="0"/>
              <a:t> 10,1-6.34-48)</a:t>
            </a:r>
            <a:r>
              <a:rPr lang="es-ES" sz="2400" b="1" dirty="0" smtClean="0"/>
              <a:t>.</a:t>
            </a:r>
          </a:p>
          <a:p>
            <a:pPr marL="177800">
              <a:lnSpc>
                <a:spcPct val="130000"/>
              </a:lnSpc>
              <a:tabLst>
                <a:tab pos="177800" algn="l"/>
              </a:tabLst>
            </a:pPr>
            <a:r>
              <a:rPr lang="es-ES" sz="2400" dirty="0" smtClean="0"/>
              <a:t>Gracias a este pasaje del </a:t>
            </a:r>
            <a:r>
              <a:rPr lang="es-ES" sz="2400" i="1" dirty="0" smtClean="0"/>
              <a:t>libro de los Hechos de los Apóstoles</a:t>
            </a:r>
            <a:r>
              <a:rPr lang="es-ES" sz="2400" dirty="0" smtClean="0"/>
              <a:t>, en palabras del papa Francisco, volvemos a recordar que “el camino de la Iglesia es precisamente el de salir del propio recinto para ir a buscar a los lejanos en las “periferias” esenciales de la existencia”.</a:t>
            </a:r>
          </a:p>
        </p:txBody>
      </p:sp>
    </p:spTree>
    <p:extLst>
      <p:ext uri="{BB962C8B-B14F-4D97-AF65-F5344CB8AC3E}">
        <p14:creationId xmlns:p14="http://schemas.microsoft.com/office/powerpoint/2010/main" xmlns="" val="481042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Logo PDM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77492" y="0"/>
            <a:ext cx="1848108" cy="1362265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623444" y="571499"/>
            <a:ext cx="6452766" cy="607218"/>
          </a:xfrm>
          <a:prstGeom prst="rect">
            <a:avLst/>
          </a:prstGeom>
          <a:solidFill>
            <a:srgbClr val="12A638"/>
          </a:solidFill>
        </p:spPr>
        <p:txBody>
          <a:bodyPr wrap="square" rtlCol="0">
            <a:spAutoFit/>
          </a:bodyPr>
          <a:lstStyle/>
          <a:p>
            <a:pPr marL="176213" indent="-176213">
              <a:lnSpc>
                <a:spcPct val="130000"/>
              </a:lnSpc>
            </a:pPr>
            <a:r>
              <a:rPr lang="es-ES" sz="2800" b="1" dirty="0" smtClean="0">
                <a:solidFill>
                  <a:schemeClr val="bg1"/>
                </a:solidFill>
              </a:rPr>
              <a:t>Sentido de los textos del primer año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581890" y="1255570"/>
            <a:ext cx="9243710" cy="31270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lnSpc>
                <a:spcPct val="13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2400" b="1" dirty="0" smtClean="0"/>
              <a:t>Tercer </a:t>
            </a:r>
            <a:r>
              <a:rPr lang="es-ES" sz="2400" b="1" dirty="0"/>
              <a:t>núcleo: </a:t>
            </a:r>
            <a:r>
              <a:rPr lang="es-ES" sz="2400" b="1" i="1" dirty="0"/>
              <a:t>Pablo, guiado por el Espíritu, llega a </a:t>
            </a:r>
            <a:r>
              <a:rPr lang="es-ES" sz="2400" b="1" i="1" dirty="0" smtClean="0"/>
              <a:t>Macedonia </a:t>
            </a:r>
            <a:r>
              <a:rPr lang="es-ES" sz="2400" dirty="0"/>
              <a:t>(</a:t>
            </a:r>
            <a:r>
              <a:rPr lang="es-ES" sz="2400" dirty="0" smtClean="0"/>
              <a:t>cf. </a:t>
            </a:r>
            <a:r>
              <a:rPr lang="es-ES" sz="2400" dirty="0" err="1" smtClean="0"/>
              <a:t>Hch</a:t>
            </a:r>
            <a:r>
              <a:rPr lang="es-ES" sz="2400" dirty="0" smtClean="0"/>
              <a:t> 16,5-15</a:t>
            </a:r>
            <a:r>
              <a:rPr lang="es-ES" sz="2400" dirty="0"/>
              <a:t>)</a:t>
            </a:r>
            <a:r>
              <a:rPr lang="es-ES" sz="2400" b="1" dirty="0" smtClean="0"/>
              <a:t>.</a:t>
            </a:r>
          </a:p>
          <a:p>
            <a:pPr marL="177800">
              <a:lnSpc>
                <a:spcPct val="130000"/>
              </a:lnSpc>
            </a:pPr>
            <a:r>
              <a:rPr lang="es-ES" sz="2400" dirty="0"/>
              <a:t>Terminaremos con la contemplación de Pablo, que, </a:t>
            </a:r>
            <a:endParaRPr lang="es-ES" sz="2400" dirty="0" smtClean="0"/>
          </a:p>
          <a:p>
            <a:pPr marL="177800">
              <a:lnSpc>
                <a:spcPct val="130000"/>
              </a:lnSpc>
            </a:pPr>
            <a:r>
              <a:rPr lang="es-ES" sz="2400" dirty="0" smtClean="0"/>
              <a:t>guiado </a:t>
            </a:r>
            <a:r>
              <a:rPr lang="es-ES" sz="2400" dirty="0"/>
              <a:t>por el Espíritu, llega a </a:t>
            </a:r>
            <a:r>
              <a:rPr lang="es-ES" sz="2400" dirty="0" smtClean="0"/>
              <a:t>Macedonia. </a:t>
            </a:r>
          </a:p>
          <a:p>
            <a:pPr marL="177800">
              <a:lnSpc>
                <a:spcPct val="130000"/>
              </a:lnSpc>
            </a:pPr>
            <a:r>
              <a:rPr lang="es-ES" sz="2400" dirty="0" smtClean="0"/>
              <a:t>El </a:t>
            </a:r>
            <a:r>
              <a:rPr lang="es-ES" sz="2400" dirty="0"/>
              <a:t>apóstol lo hace porque es el Espíritu quien le indica  </a:t>
            </a:r>
            <a:r>
              <a:rPr lang="es-ES" sz="2400" dirty="0" smtClean="0"/>
              <a:t>que</a:t>
            </a:r>
          </a:p>
          <a:p>
            <a:pPr marL="177800">
              <a:lnSpc>
                <a:spcPct val="130000"/>
              </a:lnSpc>
            </a:pPr>
            <a:r>
              <a:rPr lang="es-ES" sz="2400" dirty="0" smtClean="0"/>
              <a:t>se </a:t>
            </a:r>
            <a:r>
              <a:rPr lang="es-ES" sz="2400" dirty="0"/>
              <a:t>dirija a ese lugar y dé comienzo a la misión  en </a:t>
            </a:r>
            <a:r>
              <a:rPr lang="es-ES" sz="2400" dirty="0" err="1" smtClean="0"/>
              <a:t>Filipos</a:t>
            </a:r>
            <a:r>
              <a:rPr lang="es-ES" sz="2400" dirty="0" smtClean="0"/>
              <a:t>.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679623" y="4386643"/>
            <a:ext cx="9288162" cy="19740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s-ES" sz="2400" dirty="0" smtClean="0"/>
              <a:t>Como decía san Juan Pablo II: “Evocar la vida y la actividad de Pablo significa ser invitados a anunciar el Evangelio hasta los confines de la  tierra… El Evangelio es una buena nueva universal, que todos los pueblos pueden comprender.”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xmlns="" val="286041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Logo PDM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77492" y="0"/>
            <a:ext cx="1848108" cy="1362265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623444" y="571499"/>
            <a:ext cx="6452766" cy="607218"/>
          </a:xfrm>
          <a:prstGeom prst="rect">
            <a:avLst/>
          </a:prstGeom>
          <a:solidFill>
            <a:srgbClr val="12A638"/>
          </a:solidFill>
        </p:spPr>
        <p:txBody>
          <a:bodyPr wrap="square" rtlCol="0">
            <a:spAutoFit/>
          </a:bodyPr>
          <a:lstStyle/>
          <a:p>
            <a:pPr marL="176213" indent="-176213">
              <a:lnSpc>
                <a:spcPct val="130000"/>
              </a:lnSpc>
            </a:pPr>
            <a:r>
              <a:rPr lang="es-ES" sz="2800" b="1" dirty="0" smtClean="0">
                <a:solidFill>
                  <a:schemeClr val="bg1"/>
                </a:solidFill>
              </a:rPr>
              <a:t>Sentido de los textos del primer año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648158" y="1643388"/>
            <a:ext cx="9202156" cy="2492990"/>
          </a:xfrm>
          <a:prstGeom prst="rect">
            <a:avLst/>
          </a:prstGeom>
          <a:solidFill>
            <a:srgbClr val="FEE300">
              <a:alpha val="32000"/>
            </a:srgbClr>
          </a:solidFill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s-ES" sz="2400" dirty="0"/>
              <a:t>No podemos olvidar que, a pesar de que en estos textos es el </a:t>
            </a:r>
            <a:r>
              <a:rPr lang="es-ES" sz="2400" dirty="0" smtClean="0"/>
              <a:t>Espíritu</a:t>
            </a:r>
          </a:p>
          <a:p>
            <a:pPr>
              <a:lnSpc>
                <a:spcPct val="130000"/>
              </a:lnSpc>
            </a:pPr>
            <a:r>
              <a:rPr lang="es-ES" sz="2400" dirty="0" smtClean="0"/>
              <a:t>el </a:t>
            </a:r>
            <a:r>
              <a:rPr lang="es-ES" sz="2400" dirty="0"/>
              <a:t>que se dirige a personas concretas, </a:t>
            </a:r>
            <a:r>
              <a:rPr lang="es-ES" sz="2400" b="1" dirty="0"/>
              <a:t>su acción está siempre destinada a la comunidad cristiana</a:t>
            </a:r>
            <a:r>
              <a:rPr lang="es-ES" sz="2400" dirty="0"/>
              <a:t>; todo se hace desde la experiencia de </a:t>
            </a:r>
            <a:endParaRPr lang="es-ES" sz="2400" dirty="0" smtClean="0"/>
          </a:p>
          <a:p>
            <a:pPr>
              <a:lnSpc>
                <a:spcPct val="130000"/>
              </a:lnSpc>
            </a:pPr>
            <a:r>
              <a:rPr lang="es-ES" sz="2400" dirty="0" smtClean="0"/>
              <a:t>la </a:t>
            </a:r>
            <a:r>
              <a:rPr lang="es-ES" sz="2400" dirty="0"/>
              <a:t>comunión y de la misión, y por ello nos interpela también hoy a nosotros.</a:t>
            </a:r>
          </a:p>
        </p:txBody>
      </p:sp>
    </p:spTree>
    <p:extLst>
      <p:ext uri="{BB962C8B-B14F-4D97-AF65-F5344CB8AC3E}">
        <p14:creationId xmlns:p14="http://schemas.microsoft.com/office/powerpoint/2010/main" xmlns="" val="286041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Logo PDM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77492" y="0"/>
            <a:ext cx="1848108" cy="1362265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623444" y="571499"/>
            <a:ext cx="6452766" cy="652486"/>
          </a:xfrm>
          <a:prstGeom prst="rect">
            <a:avLst/>
          </a:prstGeom>
          <a:solidFill>
            <a:srgbClr val="12A638"/>
          </a:solidFill>
        </p:spPr>
        <p:txBody>
          <a:bodyPr wrap="square" rtlCol="0">
            <a:spAutoFit/>
          </a:bodyPr>
          <a:lstStyle/>
          <a:p>
            <a:pPr marL="176213" indent="-176213">
              <a:lnSpc>
                <a:spcPct val="130000"/>
              </a:lnSpc>
            </a:pPr>
            <a:r>
              <a:rPr lang="es-ES" sz="2800" b="1" dirty="0" smtClean="0">
                <a:solidFill>
                  <a:schemeClr val="bg1"/>
                </a:solidFill>
              </a:rPr>
              <a:t>Objetivos para el primer año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581890" y="1416208"/>
            <a:ext cx="8166694" cy="4395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_tradnl" sz="2400" dirty="0" smtClean="0"/>
              <a:t>Proponemos en los tres núcleos que componen este primer año del PDM: </a:t>
            </a:r>
          </a:p>
          <a:p>
            <a:pPr marL="358775" indent="-358775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Blip>
                <a:blip r:embed="rId3"/>
              </a:buBlip>
            </a:pPr>
            <a:r>
              <a:rPr lang="es-ES_tradnl" sz="2400" dirty="0" smtClean="0"/>
              <a:t>hacer una lectura orante, personal y comunitaria, del libro de los Hechos, </a:t>
            </a:r>
          </a:p>
          <a:p>
            <a:pPr marL="358775" indent="-358775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Blip>
                <a:blip r:embed="rId3"/>
              </a:buBlip>
            </a:pPr>
            <a:r>
              <a:rPr lang="es-ES_tradnl" sz="2400" dirty="0" smtClean="0"/>
              <a:t>mirando a las primeras comunidades cristianas, </a:t>
            </a:r>
          </a:p>
          <a:p>
            <a:pPr marL="358775" indent="-358775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Blip>
                <a:blip r:embed="rId3"/>
              </a:buBlip>
            </a:pPr>
            <a:r>
              <a:rPr lang="es-ES_tradnl" sz="2400" dirty="0" smtClean="0"/>
              <a:t>preguntándonos constantemente qué es lo que nosotros podemos aprender de ellas, con respecto a la conversión misionera.</a:t>
            </a:r>
          </a:p>
        </p:txBody>
      </p:sp>
    </p:spTree>
    <p:extLst>
      <p:ext uri="{BB962C8B-B14F-4D97-AF65-F5344CB8AC3E}">
        <p14:creationId xmlns:p14="http://schemas.microsoft.com/office/powerpoint/2010/main" xmlns="" val="286041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Logo PDM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77492" y="0"/>
            <a:ext cx="1848108" cy="1362265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623444" y="571499"/>
            <a:ext cx="6452766" cy="652486"/>
          </a:xfrm>
          <a:prstGeom prst="rect">
            <a:avLst/>
          </a:prstGeom>
          <a:solidFill>
            <a:srgbClr val="12A638"/>
          </a:solidFill>
        </p:spPr>
        <p:txBody>
          <a:bodyPr wrap="square" rtlCol="0">
            <a:spAutoFit/>
          </a:bodyPr>
          <a:lstStyle/>
          <a:p>
            <a:pPr marL="176213" indent="-176213">
              <a:lnSpc>
                <a:spcPct val="130000"/>
              </a:lnSpc>
            </a:pPr>
            <a:r>
              <a:rPr lang="es-ES" sz="2800" b="1" dirty="0" smtClean="0">
                <a:solidFill>
                  <a:schemeClr val="bg1"/>
                </a:solidFill>
              </a:rPr>
              <a:t>Objetivos para el primer año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606603" y="1416207"/>
            <a:ext cx="8784532" cy="4854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30000"/>
              </a:lnSpc>
              <a:buFont typeface="+mj-lt"/>
              <a:buAutoNum type="arabicPeriod"/>
            </a:pPr>
            <a:r>
              <a:rPr lang="es-ES_tradnl" sz="2400" dirty="0" smtClean="0"/>
              <a:t>Queremos </a:t>
            </a:r>
            <a:r>
              <a:rPr lang="es-ES_tradnl" sz="2400" b="1" dirty="0" smtClean="0"/>
              <a:t>preguntarnos</a:t>
            </a:r>
            <a:r>
              <a:rPr lang="es-ES_tradnl" sz="2400" dirty="0" smtClean="0"/>
              <a:t> por situaciones que empujan hoy a la Iglesia a salir para llevar el Evangelio a nuevos lugares, ámbitos, realidades y personas.</a:t>
            </a:r>
          </a:p>
          <a:p>
            <a:pPr marL="457200" indent="-457200">
              <a:lnSpc>
                <a:spcPct val="130000"/>
              </a:lnSpc>
              <a:buFont typeface="+mj-lt"/>
              <a:buAutoNum type="arabicPeriod"/>
            </a:pPr>
            <a:r>
              <a:rPr lang="es-ES_tradnl" sz="2400" dirty="0" smtClean="0"/>
              <a:t>Proponemos </a:t>
            </a:r>
            <a:r>
              <a:rPr lang="es-ES_tradnl" sz="2400" b="1" dirty="0" smtClean="0"/>
              <a:t>dialogar</a:t>
            </a:r>
            <a:r>
              <a:rPr lang="es-ES_tradnl" sz="2400" dirty="0" smtClean="0"/>
              <a:t> con los diferentes y superar los distintos prejuicios que nos dificultan entrar en contacto con las personas que buscan a Dios, pero no encuentran quién les ayude.</a:t>
            </a:r>
          </a:p>
          <a:p>
            <a:pPr marL="457200" indent="-457200">
              <a:lnSpc>
                <a:spcPct val="130000"/>
              </a:lnSpc>
              <a:buFont typeface="+mj-lt"/>
              <a:buAutoNum type="arabicPeriod"/>
            </a:pPr>
            <a:r>
              <a:rPr lang="es-ES_tradnl" sz="2400" dirty="0" smtClean="0"/>
              <a:t>Proponemos </a:t>
            </a:r>
            <a:r>
              <a:rPr lang="es-ES_tradnl" sz="2400" b="1" dirty="0" smtClean="0"/>
              <a:t>profundizar</a:t>
            </a:r>
            <a:r>
              <a:rPr lang="es-ES_tradnl" sz="2400" dirty="0" smtClean="0"/>
              <a:t> sobre cómo estamos haciendo el anuncio del kerigma (anunciar a Cristo vivo y resucitado) de modo que impulsemos propuestas misioneras realmente significativas y atrayentes para nuestro tiempo.</a:t>
            </a:r>
            <a:endParaRPr lang="es-ES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286041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Logo PDM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77492" y="0"/>
            <a:ext cx="1848108" cy="1362265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623444" y="571499"/>
            <a:ext cx="6452766" cy="607218"/>
          </a:xfrm>
          <a:prstGeom prst="rect">
            <a:avLst/>
          </a:prstGeom>
          <a:solidFill>
            <a:srgbClr val="12A638"/>
          </a:solidFill>
        </p:spPr>
        <p:txBody>
          <a:bodyPr wrap="square" rtlCol="0">
            <a:spAutoFit/>
          </a:bodyPr>
          <a:lstStyle/>
          <a:p>
            <a:pPr marL="176213" indent="-176213">
              <a:lnSpc>
                <a:spcPct val="130000"/>
              </a:lnSpc>
            </a:pPr>
            <a:r>
              <a:rPr lang="es-ES" sz="2800" b="1" dirty="0" smtClean="0">
                <a:solidFill>
                  <a:schemeClr val="bg1"/>
                </a:solidFill>
              </a:rPr>
              <a:t>Para más información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623444" y="1542197"/>
            <a:ext cx="86706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/>
              <a:t>Web:</a:t>
            </a:r>
            <a:r>
              <a:rPr lang="es-ES" sz="2400" dirty="0" smtClean="0"/>
              <a:t> www.plandiocesanomisionero.com</a:t>
            </a:r>
            <a:endParaRPr lang="es-ES" sz="2400" dirty="0"/>
          </a:p>
        </p:txBody>
      </p:sp>
      <p:sp>
        <p:nvSpPr>
          <p:cNvPr id="6" name="5 CuadroTexto"/>
          <p:cNvSpPr txBox="1"/>
          <p:nvPr/>
        </p:nvSpPr>
        <p:spPr>
          <a:xfrm>
            <a:off x="612069" y="2049445"/>
            <a:ext cx="39599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/>
              <a:t>email:</a:t>
            </a:r>
            <a:r>
              <a:rPr lang="es-ES" sz="2400" dirty="0" smtClean="0"/>
              <a:t> pdm@archimadrid.es</a:t>
            </a:r>
            <a:endParaRPr lang="es-ES" sz="2400" dirty="0"/>
          </a:p>
        </p:txBody>
      </p:sp>
      <p:pic>
        <p:nvPicPr>
          <p:cNvPr id="8" name="7 Imagen" descr="sky_line_madrid y gente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61209" y="3525047"/>
            <a:ext cx="7183582" cy="3304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13716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Logo PDM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77492" y="0"/>
            <a:ext cx="1848108" cy="1362265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109182" y="1170614"/>
            <a:ext cx="9405636" cy="2454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32038" indent="-176213">
              <a:lnSpc>
                <a:spcPct val="130000"/>
              </a:lnSpc>
              <a:buFont typeface="Arial" pitchFamily="34" charset="0"/>
              <a:buChar char="•"/>
            </a:pPr>
            <a:r>
              <a:rPr lang="es-ES" sz="2400" dirty="0"/>
              <a:t>El instrumento con el que seguir concretando y llevando a la práctica las muchas propuestas que </a:t>
            </a:r>
            <a:r>
              <a:rPr lang="es-ES" sz="2400" dirty="0" smtClean="0"/>
              <a:t>los grupos </a:t>
            </a:r>
            <a:r>
              <a:rPr lang="es-ES" sz="2400" dirty="0"/>
              <a:t>hicieron tras los trabajos del Plan </a:t>
            </a:r>
            <a:r>
              <a:rPr lang="es-ES" sz="2400" dirty="0" smtClean="0"/>
              <a:t>Diocesano</a:t>
            </a:r>
          </a:p>
          <a:p>
            <a:pPr marL="185738">
              <a:lnSpc>
                <a:spcPct val="130000"/>
              </a:lnSpc>
            </a:pPr>
            <a:r>
              <a:rPr lang="es-ES" sz="2400" dirty="0" smtClean="0"/>
              <a:t>de Evangelización </a:t>
            </a:r>
            <a:r>
              <a:rPr lang="es-ES" sz="2400" dirty="0"/>
              <a:t>con el fin de impulsarlas, compartirlas y aterrizarlas en cada una de las realidades eclesiales de la archidiócesis.</a:t>
            </a:r>
            <a:endParaRPr lang="es-ES" sz="2400" dirty="0" smtClean="0"/>
          </a:p>
        </p:txBody>
      </p:sp>
      <p:pic>
        <p:nvPicPr>
          <p:cNvPr id="4" name="3 Imagen" descr="Foto de don Carlo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28468"/>
            <a:ext cx="2323061" cy="27009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4 CuadroTexto"/>
          <p:cNvSpPr txBox="1"/>
          <p:nvPr/>
        </p:nvSpPr>
        <p:spPr>
          <a:xfrm>
            <a:off x="302345" y="3674628"/>
            <a:ext cx="9019309" cy="201285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176213" indent="-176213">
              <a:lnSpc>
                <a:spcPct val="130000"/>
              </a:lnSpc>
              <a:buFont typeface="Arial" pitchFamily="34" charset="0"/>
              <a:buChar char="•"/>
            </a:pPr>
            <a:r>
              <a:rPr lang="es-ES" sz="2400" dirty="0" smtClean="0"/>
              <a:t>Singularmente vamos a fijarnos en tres áreas pastorales: </a:t>
            </a:r>
          </a:p>
          <a:p>
            <a:pPr marL="800100" lvl="1" indent="-34290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es-ES" sz="2400" dirty="0" smtClean="0"/>
              <a:t>familia, </a:t>
            </a:r>
          </a:p>
          <a:p>
            <a:pPr marL="800100" lvl="1" indent="-34290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es-ES" sz="2400" dirty="0" smtClean="0"/>
              <a:t>juventud y </a:t>
            </a:r>
          </a:p>
          <a:p>
            <a:pPr marL="800100" lvl="1" indent="-34290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es-ES" sz="2400" dirty="0" smtClean="0"/>
              <a:t>la dimensión social que brota de la fe.</a:t>
            </a:r>
            <a:endParaRPr lang="es-ES" sz="2400" dirty="0"/>
          </a:p>
        </p:txBody>
      </p:sp>
      <p:sp>
        <p:nvSpPr>
          <p:cNvPr id="6" name="5 CuadroTexto"/>
          <p:cNvSpPr txBox="1"/>
          <p:nvPr/>
        </p:nvSpPr>
        <p:spPr>
          <a:xfrm>
            <a:off x="2265221" y="571499"/>
            <a:ext cx="3584861" cy="607218"/>
          </a:xfrm>
          <a:prstGeom prst="rect">
            <a:avLst/>
          </a:prstGeom>
          <a:solidFill>
            <a:srgbClr val="12A638"/>
          </a:solidFill>
        </p:spPr>
        <p:txBody>
          <a:bodyPr wrap="square" rtlCol="0">
            <a:spAutoFit/>
          </a:bodyPr>
          <a:lstStyle/>
          <a:p>
            <a:pPr marL="176213" indent="-176213">
              <a:lnSpc>
                <a:spcPct val="130000"/>
              </a:lnSpc>
            </a:pPr>
            <a:r>
              <a:rPr lang="es-ES" sz="2800" b="1" dirty="0" smtClean="0">
                <a:solidFill>
                  <a:schemeClr val="bg1"/>
                </a:solidFill>
              </a:rPr>
              <a:t>¿Qué es el PDM?</a:t>
            </a:r>
          </a:p>
        </p:txBody>
      </p:sp>
      <p:pic>
        <p:nvPicPr>
          <p:cNvPr id="7" name="6 Imagen" descr="Documento final del PD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867153">
            <a:off x="7209402" y="4244061"/>
            <a:ext cx="2384961" cy="23810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1405919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Logo PDM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77492" y="0"/>
            <a:ext cx="1848108" cy="1362265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2119748" y="1171854"/>
            <a:ext cx="7346372" cy="1532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indent="-176213">
              <a:lnSpc>
                <a:spcPct val="130000"/>
              </a:lnSpc>
              <a:buFont typeface="Arial" pitchFamily="34" charset="0"/>
              <a:buChar char="•"/>
            </a:pPr>
            <a:r>
              <a:rPr lang="es-ES" sz="2400" dirty="0" smtClean="0"/>
              <a:t>Un instrumento más para seguir avanzando en la anhelada conversión pastoral que toda la Iglesia necesita.</a:t>
            </a:r>
          </a:p>
        </p:txBody>
      </p:sp>
      <p:pic>
        <p:nvPicPr>
          <p:cNvPr id="4" name="3 Imagen" descr="Foto de don Carlo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28468"/>
            <a:ext cx="2323061" cy="27009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5 CuadroTexto"/>
          <p:cNvSpPr txBox="1"/>
          <p:nvPr/>
        </p:nvSpPr>
        <p:spPr>
          <a:xfrm>
            <a:off x="2265221" y="571499"/>
            <a:ext cx="3584861" cy="607218"/>
          </a:xfrm>
          <a:prstGeom prst="rect">
            <a:avLst/>
          </a:prstGeom>
          <a:solidFill>
            <a:srgbClr val="12A638"/>
          </a:solidFill>
        </p:spPr>
        <p:txBody>
          <a:bodyPr wrap="square" rtlCol="0">
            <a:spAutoFit/>
          </a:bodyPr>
          <a:lstStyle/>
          <a:p>
            <a:pPr marL="176213" indent="-176213">
              <a:lnSpc>
                <a:spcPct val="130000"/>
              </a:lnSpc>
            </a:pPr>
            <a:r>
              <a:rPr lang="es-ES" sz="2800" b="1" dirty="0" smtClean="0">
                <a:solidFill>
                  <a:schemeClr val="bg1"/>
                </a:solidFill>
              </a:rPr>
              <a:t>¿Qué es el PDM?</a:t>
            </a:r>
          </a:p>
        </p:txBody>
      </p:sp>
      <p:pic>
        <p:nvPicPr>
          <p:cNvPr id="8" name="7 Imagen" descr="sky_line_madrid y gente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30037" y="3554782"/>
            <a:ext cx="7180119" cy="3303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66437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Logo PDM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77492" y="0"/>
            <a:ext cx="1848108" cy="1362265"/>
          </a:xfrm>
          <a:prstGeom prst="rect">
            <a:avLst/>
          </a:prstGeom>
        </p:spPr>
      </p:pic>
      <p:pic>
        <p:nvPicPr>
          <p:cNvPr id="4" name="3 Imagen" descr="Foto de don Carlo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28468"/>
            <a:ext cx="2323061" cy="27009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4 CuadroTexto"/>
          <p:cNvSpPr txBox="1"/>
          <p:nvPr/>
        </p:nvSpPr>
        <p:spPr>
          <a:xfrm>
            <a:off x="467590" y="1305682"/>
            <a:ext cx="9227128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76438" indent="-177800">
              <a:lnSpc>
                <a:spcPct val="13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s-ES" sz="2400" dirty="0" smtClean="0"/>
              <a:t>Un instrumento más para seguir animando la rica vida eclesial de toda la comunidad diocesana. 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2265221" y="571499"/>
            <a:ext cx="3584861" cy="607218"/>
          </a:xfrm>
          <a:prstGeom prst="rect">
            <a:avLst/>
          </a:prstGeom>
          <a:solidFill>
            <a:srgbClr val="12A638"/>
          </a:solidFill>
        </p:spPr>
        <p:txBody>
          <a:bodyPr wrap="square" rtlCol="0">
            <a:spAutoFit/>
          </a:bodyPr>
          <a:lstStyle/>
          <a:p>
            <a:pPr marL="176213" indent="-176213">
              <a:lnSpc>
                <a:spcPct val="130000"/>
              </a:lnSpc>
            </a:pPr>
            <a:r>
              <a:rPr lang="es-ES" sz="2800" b="1" dirty="0" smtClean="0">
                <a:solidFill>
                  <a:schemeClr val="bg1"/>
                </a:solidFill>
              </a:rPr>
              <a:t>¿Qué es el PDM?</a:t>
            </a:r>
          </a:p>
        </p:txBody>
      </p:sp>
      <p:pic>
        <p:nvPicPr>
          <p:cNvPr id="8" name="7 Imagen" descr="sky_line_madrid y gente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30037" y="3554782"/>
            <a:ext cx="7180119" cy="3303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66437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Logo PDM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77492" y="0"/>
            <a:ext cx="1848108" cy="1362265"/>
          </a:xfrm>
          <a:prstGeom prst="rect">
            <a:avLst/>
          </a:prstGeom>
        </p:spPr>
      </p:pic>
      <p:pic>
        <p:nvPicPr>
          <p:cNvPr id="4" name="3 Imagen" descr="Foto de don Carlo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28468"/>
            <a:ext cx="2323061" cy="27009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4 CuadroTexto"/>
          <p:cNvSpPr txBox="1"/>
          <p:nvPr/>
        </p:nvSpPr>
        <p:spPr>
          <a:xfrm>
            <a:off x="696190" y="1222564"/>
            <a:ext cx="9008918" cy="2089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11313" indent="-177800">
              <a:lnSpc>
                <a:spcPct val="130000"/>
              </a:lnSpc>
              <a:buFont typeface="Arial" pitchFamily="34" charset="0"/>
              <a:buChar char="•"/>
            </a:pPr>
            <a:r>
              <a:rPr lang="es-ES" sz="2400" dirty="0" smtClean="0"/>
              <a:t>Un instrumento común a todos y para que todos tengamos un marco de referencia que nos sirva para experimentar que caminamos, </a:t>
            </a:r>
            <a:r>
              <a:rPr lang="es-ES" sz="2400" i="1" dirty="0"/>
              <a:t>no individual y </a:t>
            </a:r>
            <a:endParaRPr lang="es-ES" sz="2400" dirty="0" smtClean="0"/>
          </a:p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es-ES" sz="2400" i="1" dirty="0" smtClean="0"/>
              <a:t>aisladamente, sino como un Pueblo y como una familia.</a:t>
            </a:r>
            <a:endParaRPr lang="es-ES" sz="2400" dirty="0"/>
          </a:p>
        </p:txBody>
      </p:sp>
      <p:sp>
        <p:nvSpPr>
          <p:cNvPr id="6" name="5 CuadroTexto"/>
          <p:cNvSpPr txBox="1"/>
          <p:nvPr/>
        </p:nvSpPr>
        <p:spPr>
          <a:xfrm>
            <a:off x="2265221" y="571499"/>
            <a:ext cx="3584861" cy="607218"/>
          </a:xfrm>
          <a:prstGeom prst="rect">
            <a:avLst/>
          </a:prstGeom>
          <a:solidFill>
            <a:srgbClr val="12A638"/>
          </a:solidFill>
        </p:spPr>
        <p:txBody>
          <a:bodyPr wrap="square" rtlCol="0">
            <a:spAutoFit/>
          </a:bodyPr>
          <a:lstStyle/>
          <a:p>
            <a:pPr marL="176213" indent="-176213">
              <a:lnSpc>
                <a:spcPct val="130000"/>
              </a:lnSpc>
            </a:pPr>
            <a:r>
              <a:rPr lang="es-ES" sz="2800" b="1" dirty="0" smtClean="0">
                <a:solidFill>
                  <a:schemeClr val="bg1"/>
                </a:solidFill>
              </a:rPr>
              <a:t>¿Qué es el PDM?</a:t>
            </a:r>
          </a:p>
        </p:txBody>
      </p:sp>
      <p:pic>
        <p:nvPicPr>
          <p:cNvPr id="7" name="6 Imagen" descr="sky_line_madrid y gente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30037" y="3554782"/>
            <a:ext cx="7180119" cy="3303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66437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Logo PDM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77492" y="0"/>
            <a:ext cx="1848108" cy="1362265"/>
          </a:xfrm>
          <a:prstGeom prst="rect">
            <a:avLst/>
          </a:prstGeom>
        </p:spPr>
      </p:pic>
      <p:pic>
        <p:nvPicPr>
          <p:cNvPr id="4" name="3 Imagen" descr="Foto de don Carlo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28468"/>
            <a:ext cx="2323061" cy="27009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4 CuadroTexto"/>
          <p:cNvSpPr txBox="1"/>
          <p:nvPr/>
        </p:nvSpPr>
        <p:spPr>
          <a:xfrm>
            <a:off x="519545" y="1326464"/>
            <a:ext cx="9008918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7050" indent="-185738">
              <a:lnSpc>
                <a:spcPct val="13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s-ES" sz="2400" dirty="0" smtClean="0"/>
              <a:t>Un instrumento para caminar juntos integrando las riquezas que el Espíritu Santo suscita en su Iglesia.</a:t>
            </a:r>
            <a:endParaRPr lang="es-ES" sz="2400" dirty="0"/>
          </a:p>
        </p:txBody>
      </p:sp>
      <p:sp>
        <p:nvSpPr>
          <p:cNvPr id="6" name="5 CuadroTexto"/>
          <p:cNvSpPr txBox="1"/>
          <p:nvPr/>
        </p:nvSpPr>
        <p:spPr>
          <a:xfrm>
            <a:off x="2265221" y="571499"/>
            <a:ext cx="3584861" cy="607218"/>
          </a:xfrm>
          <a:prstGeom prst="rect">
            <a:avLst/>
          </a:prstGeom>
          <a:solidFill>
            <a:srgbClr val="12A638"/>
          </a:solidFill>
        </p:spPr>
        <p:txBody>
          <a:bodyPr wrap="square" rtlCol="0">
            <a:spAutoFit/>
          </a:bodyPr>
          <a:lstStyle/>
          <a:p>
            <a:pPr marL="176213" indent="-176213">
              <a:lnSpc>
                <a:spcPct val="130000"/>
              </a:lnSpc>
            </a:pPr>
            <a:r>
              <a:rPr lang="es-ES" sz="2800" b="1" dirty="0" smtClean="0">
                <a:solidFill>
                  <a:schemeClr val="bg1"/>
                </a:solidFill>
              </a:rPr>
              <a:t>¿Qué es el PDM?</a:t>
            </a:r>
          </a:p>
        </p:txBody>
      </p:sp>
      <p:pic>
        <p:nvPicPr>
          <p:cNvPr id="7" name="6 Imagen" descr="sky_line_madrid y gente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30037" y="3544391"/>
            <a:ext cx="7180119" cy="3303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66437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Logo PDM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77492" y="0"/>
            <a:ext cx="1848108" cy="1362265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2265221" y="571499"/>
            <a:ext cx="3584861" cy="652486"/>
          </a:xfrm>
          <a:prstGeom prst="rect">
            <a:avLst/>
          </a:prstGeom>
          <a:solidFill>
            <a:srgbClr val="12A638"/>
          </a:solidFill>
        </p:spPr>
        <p:txBody>
          <a:bodyPr wrap="square" rtlCol="0">
            <a:spAutoFit/>
          </a:bodyPr>
          <a:lstStyle/>
          <a:p>
            <a:pPr marL="176213" indent="-176213">
              <a:lnSpc>
                <a:spcPct val="130000"/>
              </a:lnSpc>
            </a:pPr>
            <a:r>
              <a:rPr lang="es-ES" sz="2800" b="1" dirty="0" smtClean="0">
                <a:solidFill>
                  <a:schemeClr val="bg1"/>
                </a:solidFill>
              </a:rPr>
              <a:t>Fuente de inspiración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176646" y="1309251"/>
            <a:ext cx="9102435" cy="5334987"/>
          </a:xfrm>
          <a:prstGeom prst="rect">
            <a:avLst/>
          </a:prstGeom>
          <a:solidFill>
            <a:srgbClr val="FEE300">
              <a:alpha val="17000"/>
            </a:srgbClr>
          </a:solidFill>
        </p:spPr>
        <p:txBody>
          <a:bodyPr wrap="square" rtlCol="0">
            <a:spAutoFit/>
          </a:bodyPr>
          <a:lstStyle/>
          <a:p>
            <a:pPr marL="1974850">
              <a:lnSpc>
                <a:spcPct val="130000"/>
              </a:lnSpc>
            </a:pPr>
            <a:r>
              <a:rPr lang="es-ES" sz="2400" i="1" dirty="0" smtClean="0"/>
              <a:t>«La tarea evangelizadora procura siempre comunicar mejor la verdad del Evangelio en un contexto determinado, sin renunciar a la verdad, al bien y a la luz</a:t>
            </a:r>
          </a:p>
          <a:p>
            <a:pPr>
              <a:lnSpc>
                <a:spcPct val="130000"/>
              </a:lnSpc>
            </a:pPr>
            <a:r>
              <a:rPr lang="es-ES" sz="2400" i="1" dirty="0" smtClean="0"/>
              <a:t>que pueda aportar cuando la perfección no es posible. </a:t>
            </a:r>
          </a:p>
          <a:p>
            <a:pPr>
              <a:lnSpc>
                <a:spcPct val="130000"/>
              </a:lnSpc>
            </a:pPr>
            <a:r>
              <a:rPr lang="es-ES" sz="2400" i="1" dirty="0" smtClean="0"/>
              <a:t>Un corazón misionero sabe de esos límites y se hace “débil con los débiles […] todo para todos” (1 Co 9,22). </a:t>
            </a:r>
          </a:p>
          <a:p>
            <a:pPr>
              <a:lnSpc>
                <a:spcPct val="130000"/>
              </a:lnSpc>
            </a:pPr>
            <a:r>
              <a:rPr lang="es-ES" sz="2400" i="1" dirty="0" smtClean="0"/>
              <a:t>Nunca se encierra, nunca se repliega en sus seguridades, nunca opta por la rigidez autodefensiva. Sabe que él mismo tiene que crecer en la comprensión del Evangelio y en el discernimiento de los senderos del Espíritu, y entonces no renuncia al bien posible, aunque corra el riesgo de mancharse con el barro del camino»</a:t>
            </a:r>
            <a:r>
              <a:rPr lang="es-ES" sz="2400" dirty="0" smtClean="0"/>
              <a:t> (EG 45).</a:t>
            </a:r>
            <a:endParaRPr lang="es-ES" sz="2400" dirty="0"/>
          </a:p>
        </p:txBody>
      </p:sp>
      <p:pic>
        <p:nvPicPr>
          <p:cNvPr id="4" name="3 Imagen" descr="Foto de don Carlo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28468"/>
            <a:ext cx="2323061" cy="27009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866437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Logo PDM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77492" y="0"/>
            <a:ext cx="1848108" cy="1362265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2265221" y="571499"/>
            <a:ext cx="4478479" cy="652486"/>
          </a:xfrm>
          <a:prstGeom prst="rect">
            <a:avLst/>
          </a:prstGeom>
          <a:solidFill>
            <a:srgbClr val="12A638"/>
          </a:solidFill>
        </p:spPr>
        <p:txBody>
          <a:bodyPr wrap="square" rtlCol="0">
            <a:spAutoFit/>
          </a:bodyPr>
          <a:lstStyle/>
          <a:p>
            <a:pPr marL="176213" indent="-176213">
              <a:lnSpc>
                <a:spcPct val="130000"/>
              </a:lnSpc>
            </a:pPr>
            <a:r>
              <a:rPr lang="es-ES" sz="2800" b="1" dirty="0" smtClean="0">
                <a:solidFill>
                  <a:schemeClr val="bg1"/>
                </a:solidFill>
              </a:rPr>
              <a:t>¿Qué se nos propone hacer?</a:t>
            </a:r>
          </a:p>
        </p:txBody>
      </p:sp>
      <p:pic>
        <p:nvPicPr>
          <p:cNvPr id="4" name="3 Imagen" descr="Foto de don Carlo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28468"/>
            <a:ext cx="2323061" cy="27009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5 CuadroTexto"/>
          <p:cNvSpPr txBox="1"/>
          <p:nvPr/>
        </p:nvSpPr>
        <p:spPr>
          <a:xfrm>
            <a:off x="228601" y="1309251"/>
            <a:ext cx="9102435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74850">
              <a:lnSpc>
                <a:spcPct val="130000"/>
              </a:lnSpc>
            </a:pPr>
            <a:r>
              <a:rPr lang="es-ES" sz="2400" dirty="0" smtClean="0"/>
              <a:t>Seguir escuchando juntos la Palabra de Dios con la metodología de la </a:t>
            </a:r>
            <a:r>
              <a:rPr lang="es-ES" sz="2400" b="1" i="1" dirty="0" err="1" smtClean="0"/>
              <a:t>lectio</a:t>
            </a:r>
            <a:r>
              <a:rPr lang="es-ES" sz="2400" b="1" i="1" dirty="0" smtClean="0"/>
              <a:t> divina, </a:t>
            </a:r>
            <a:r>
              <a:rPr lang="es-ES" sz="2400" dirty="0" smtClean="0"/>
              <a:t>para que sea la Palabra la que nos ilumine y nos ayude a encontrar</a:t>
            </a:r>
          </a:p>
          <a:p>
            <a:pPr>
              <a:lnSpc>
                <a:spcPct val="130000"/>
              </a:lnSpc>
            </a:pPr>
            <a:r>
              <a:rPr lang="es-ES" sz="2400" dirty="0" smtClean="0"/>
              <a:t>los caminos que el Señor nos muestra para avanzar hacia esa meta de ser, en verdad, </a:t>
            </a:r>
            <a:r>
              <a:rPr lang="es-ES" sz="2400" i="1" dirty="0" smtClean="0"/>
              <a:t>comunidades de corazón misionero</a:t>
            </a:r>
            <a:r>
              <a:rPr lang="es-ES" sz="2400" dirty="0" smtClean="0"/>
              <a:t>.</a:t>
            </a:r>
            <a:endParaRPr lang="es-ES" sz="2400" dirty="0"/>
          </a:p>
        </p:txBody>
      </p:sp>
      <p:pic>
        <p:nvPicPr>
          <p:cNvPr id="7" name="6 Imagen" descr="Lectio divin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39392" y="3695222"/>
            <a:ext cx="2853378" cy="30380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866437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464</TotalTime>
  <Words>1036</Words>
  <Application>Microsoft Office PowerPoint</Application>
  <PresentationFormat>A4 (210 x 297 mm)</PresentationFormat>
  <Paragraphs>117</Paragraphs>
  <Slides>28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29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Carlos Aguilar Grande</dc:creator>
  <cp:lastModifiedBy>Pilar</cp:lastModifiedBy>
  <cp:revision>108</cp:revision>
  <dcterms:created xsi:type="dcterms:W3CDTF">2012-07-30T22:48:03Z</dcterms:created>
  <dcterms:modified xsi:type="dcterms:W3CDTF">2019-09-13T11:37:58Z</dcterms:modified>
</cp:coreProperties>
</file>